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3"/>
  </p:notesMasterIdLst>
  <p:sldIdLst>
    <p:sldId id="256" r:id="rId5"/>
    <p:sldId id="305" r:id="rId6"/>
    <p:sldId id="312" r:id="rId7"/>
    <p:sldId id="291" r:id="rId8"/>
    <p:sldId id="306" r:id="rId9"/>
    <p:sldId id="308" r:id="rId10"/>
    <p:sldId id="307" r:id="rId11"/>
    <p:sldId id="289" r:id="rId12"/>
    <p:sldId id="309" r:id="rId13"/>
    <p:sldId id="310" r:id="rId14"/>
    <p:sldId id="311" r:id="rId15"/>
    <p:sldId id="315" r:id="rId16"/>
    <p:sldId id="290" r:id="rId17"/>
    <p:sldId id="316" r:id="rId18"/>
    <p:sldId id="292" r:id="rId19"/>
    <p:sldId id="293" r:id="rId20"/>
    <p:sldId id="258" r:id="rId21"/>
    <p:sldId id="336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990A4"/>
    <a:srgbClr val="2FC4CF"/>
    <a:srgbClr val="21BBC7"/>
    <a:srgbClr val="247892"/>
    <a:srgbClr val="4E74A1"/>
    <a:srgbClr val="5E7E7D"/>
    <a:srgbClr val="00A0DC"/>
    <a:srgbClr val="757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477"/>
    <p:restoredTop sz="95633"/>
  </p:normalViewPr>
  <p:slideViewPr>
    <p:cSldViewPr showGuides="1">
      <p:cViewPr varScale="1">
        <p:scale>
          <a:sx n="109" d="100"/>
          <a:sy n="109" d="100"/>
        </p:scale>
        <p:origin x="1512" y="108"/>
      </p:cViewPr>
      <p:guideLst>
        <p:guide orient="horz" pos="2175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D70D47-052C-4E2D-A54E-59FB14744FC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Box 2"/>
          <p:cNvSpPr txBox="1"/>
          <p:nvPr/>
        </p:nvSpPr>
        <p:spPr>
          <a:xfrm>
            <a:off x="2590165" y="4087813"/>
            <a:ext cx="3713163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springboot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74"/>
          <p:cNvSpPr txBox="1"/>
          <p:nvPr/>
        </p:nvSpPr>
        <p:spPr>
          <a:xfrm>
            <a:off x="2657475" y="1663700"/>
            <a:ext cx="3336925" cy="6318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第二组项目展示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1889125" y="2684463"/>
            <a:ext cx="46958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在线外卖点餐系统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657475" y="3638550"/>
            <a:ext cx="173355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汇报人：站长素材</a:t>
            </a:r>
            <a:endParaRPr kumimoji="0" lang="zh-CN" altLang="en-US" sz="12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公众号：陈西设计之家。微信搜索即可" descr="图片包含 照片, 监控, 不同, 桌子&#10;&#10;描述已自动生成"/>
          <p:cNvPicPr>
            <a:picLocks noChangeAspect="1"/>
          </p:cNvPicPr>
          <p:nvPr/>
        </p:nvPicPr>
        <p:blipFill>
          <a:blip r:embed="rId1"/>
          <a:srcRect l="7846" r="6619"/>
          <a:stretch>
            <a:fillRect/>
          </a:stretch>
        </p:blipFill>
        <p:spPr>
          <a:xfrm>
            <a:off x="779463" y="701675"/>
            <a:ext cx="7450137" cy="603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矩形 6"/>
          <p:cNvSpPr/>
          <p:nvPr/>
        </p:nvSpPr>
        <p:spPr>
          <a:xfrm>
            <a:off x="357188" y="285750"/>
            <a:ext cx="41925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用户视图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9" name="图片 1" descr="用户视图的超文本结构模型"/>
          <p:cNvPicPr>
            <a:picLocks noChangeAspect="1"/>
          </p:cNvPicPr>
          <p:nvPr/>
        </p:nvPicPr>
        <p:blipFill>
          <a:blip r:embed="rId2"/>
          <a:srcRect l="3464" t="1364" r="25276" b="44858"/>
          <a:stretch>
            <a:fillRect/>
          </a:stretch>
        </p:blipFill>
        <p:spPr>
          <a:xfrm>
            <a:off x="1841500" y="1049338"/>
            <a:ext cx="5880100" cy="5449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808038"/>
            <a:ext cx="8496300" cy="624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矩形 6"/>
          <p:cNvSpPr/>
          <p:nvPr/>
        </p:nvSpPr>
        <p:spPr>
          <a:xfrm>
            <a:off x="357188" y="285750"/>
            <a:ext cx="24638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适应性建模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3" name="图片 1" descr="适应性建模"/>
          <p:cNvPicPr>
            <a:picLocks noChangeAspect="1"/>
          </p:cNvPicPr>
          <p:nvPr/>
        </p:nvPicPr>
        <p:blipFill>
          <a:blip r:embed="rId2"/>
          <a:srcRect l="7823" t="20096" r="17525" b="31740"/>
          <a:stretch>
            <a:fillRect/>
          </a:stretch>
        </p:blipFill>
        <p:spPr>
          <a:xfrm>
            <a:off x="1071563" y="981075"/>
            <a:ext cx="6589712" cy="524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solidFill>
            <a:srgbClr val="1F1D2B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7" name="矩形 14"/>
          <p:cNvSpPr/>
          <p:nvPr/>
        </p:nvSpPr>
        <p:spPr>
          <a:xfrm>
            <a:off x="4638675" y="3509963"/>
            <a:ext cx="40957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8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371" name="Group 21"/>
          <p:cNvGrpSpPr/>
          <p:nvPr/>
        </p:nvGrpSpPr>
        <p:grpSpPr>
          <a:xfrm>
            <a:off x="-19050" y="2152650"/>
            <a:ext cx="4760913" cy="2717800"/>
            <a:chOff x="1091650" y="2292968"/>
            <a:chExt cx="5947287" cy="3325345"/>
          </a:xfrm>
        </p:grpSpPr>
        <p:grpSp>
          <p:nvGrpSpPr>
            <p:cNvPr id="15372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5374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537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7" name="文本框 1"/>
          <p:cNvSpPr txBox="1"/>
          <p:nvPr/>
        </p:nvSpPr>
        <p:spPr>
          <a:xfrm>
            <a:off x="4741863" y="2778125"/>
            <a:ext cx="2147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/2</a:t>
            </a:r>
            <a:endParaRPr lang="en-US" altLang="zh-CN" sz="4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矩形 6"/>
          <p:cNvSpPr/>
          <p:nvPr/>
        </p:nvSpPr>
        <p:spPr>
          <a:xfrm>
            <a:off x="357188" y="285750"/>
            <a:ext cx="30981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" b="6131"/>
          <a:stretch>
            <a:fillRect/>
          </a:stretch>
        </p:blipFill>
        <p:spPr>
          <a:xfrm>
            <a:off x="474980" y="2284095"/>
            <a:ext cx="8367395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225290" y="929640"/>
            <a:ext cx="3227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Vue + Spring Boot</a:t>
            </a:r>
            <a:endParaRPr lang="en-US" altLang="zh-CN" sz="2400"/>
          </a:p>
          <a:p>
            <a:r>
              <a:rPr lang="zh-CN" altLang="en-US" sz="2400"/>
              <a:t>前后端分离架构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111500" y="3860800"/>
            <a:ext cx="89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低耦合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solidFill>
            <a:srgbClr val="1F1D2B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1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矩形 14"/>
          <p:cNvSpPr/>
          <p:nvPr/>
        </p:nvSpPr>
        <p:spPr>
          <a:xfrm>
            <a:off x="4638675" y="3509963"/>
            <a:ext cx="40957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6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419" name="Group 21"/>
          <p:cNvGrpSpPr/>
          <p:nvPr/>
        </p:nvGrpSpPr>
        <p:grpSpPr>
          <a:xfrm>
            <a:off x="-19050" y="2152650"/>
            <a:ext cx="4760913" cy="2717800"/>
            <a:chOff x="1091650" y="2292968"/>
            <a:chExt cx="5947287" cy="3325345"/>
          </a:xfrm>
        </p:grpSpPr>
        <p:grpSp>
          <p:nvGrpSpPr>
            <p:cNvPr id="17420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7422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742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5" name="文本框 1"/>
          <p:cNvSpPr txBox="1"/>
          <p:nvPr/>
        </p:nvSpPr>
        <p:spPr>
          <a:xfrm>
            <a:off x="4741863" y="2765425"/>
            <a:ext cx="2147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/3</a:t>
            </a:r>
            <a:endParaRPr lang="en-US" altLang="zh-CN" sz="4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4635" y="219075"/>
            <a:ext cx="55695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 b="1" i="1">
                <a:solidFill>
                  <a:srgbClr val="4F81BD"/>
                </a:solidFill>
                <a:ea typeface="宋体" panose="02010600030101010101" pitchFamily="2" charset="-122"/>
              </a:rPr>
              <a:t>系统结构</a:t>
            </a:r>
            <a:r>
              <a:rPr lang="zh-CN" sz="2400" b="1">
                <a:solidFill>
                  <a:srgbClr val="4F81BD"/>
                </a:solidFill>
                <a:ea typeface="宋体" panose="02010600030101010101" pitchFamily="2" charset="-122"/>
              </a:rPr>
              <a:t>系统功能结构</a:t>
            </a:r>
            <a:endParaRPr lang="zh-CN" altLang="en-US" sz="240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2510" y="1049020"/>
            <a:ext cx="6647815" cy="3665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35305" y="4301490"/>
            <a:ext cx="71450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800" b="1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sz="1800" b="1">
                <a:solidFill>
                  <a:srgbClr val="4F81BD"/>
                </a:solidFill>
                <a:ea typeface="宋体" panose="02010600030101010101" pitchFamily="2" charset="-122"/>
              </a:rPr>
              <a:t>组织结构</a:t>
            </a:r>
            <a:r>
              <a:rPr lang="zh-CN" sz="1800">
                <a:cs typeface="Cambria" panose="02040503050406030204" charset="0"/>
              </a:rPr>
              <a:t>外卖订单系统为层级机构，由登录界面进入系统主页面。然后再主页面，不同角色可以通过头部菜单选择不同的功能，然后进入相应的界面。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0665" y="293370"/>
            <a:ext cx="3330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i="1">
                <a:solidFill>
                  <a:srgbClr val="4F81BD"/>
                </a:solidFill>
                <a:ea typeface="宋体" panose="02010600030101010101" pitchFamily="2" charset="-122"/>
              </a:rPr>
              <a:t>页面设计</a:t>
            </a:r>
            <a:r>
              <a:rPr lang="en-US" altLang="zh-CN" sz="2800" b="1" i="1">
                <a:solidFill>
                  <a:srgbClr val="4F81BD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2800" b="1" i="1">
                <a:solidFill>
                  <a:srgbClr val="4F81BD"/>
                </a:solidFill>
                <a:ea typeface="宋体" panose="02010600030101010101" pitchFamily="2" charset="-122"/>
              </a:rPr>
              <a:t>主页面</a:t>
            </a:r>
            <a:endParaRPr lang="zh-CN" altLang="en-US" sz="2800" b="1" i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rcRect l="6500" t="4292" r="24655" b="376"/>
          <a:stretch>
            <a:fillRect/>
          </a:stretch>
        </p:blipFill>
        <p:spPr>
          <a:xfrm>
            <a:off x="1523365" y="1209675"/>
            <a:ext cx="5855970" cy="4979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矩形 6"/>
          <p:cNvSpPr/>
          <p:nvPr/>
        </p:nvSpPr>
        <p:spPr>
          <a:xfrm>
            <a:off x="382270" y="170815"/>
            <a:ext cx="25374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第二小组成员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56790" y="861695"/>
            <a:ext cx="4486275" cy="546100"/>
            <a:chOff x="5338" y="4963"/>
            <a:chExt cx="7065" cy="874"/>
          </a:xfrm>
        </p:grpSpPr>
        <p:sp>
          <p:nvSpPr>
            <p:cNvPr id="84" name="任意多边形 83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0" name="矩形 14"/>
            <p:cNvSpPr/>
            <p:nvPr/>
          </p:nvSpPr>
          <p:spPr>
            <a:xfrm>
              <a:off x="6919" y="5110"/>
              <a:ext cx="3903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陈彦博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19030500072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1065" y="861695"/>
            <a:ext cx="963930" cy="902970"/>
            <a:chOff x="677" y="1732"/>
            <a:chExt cx="1518" cy="142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2" name="六边形 91"/>
            <p:cNvSpPr/>
            <p:nvPr/>
          </p:nvSpPr>
          <p:spPr>
            <a:xfrm>
              <a:off x="677" y="1732"/>
              <a:ext cx="1519" cy="1423"/>
            </a:xfrm>
            <a:prstGeom prst="hexagon">
              <a:avLst/>
            </a:prstGeom>
            <a:grpFill/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09" y="2153"/>
              <a:ext cx="1055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/>
                <a:t>组长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440" y="2034540"/>
            <a:ext cx="1060450" cy="914400"/>
            <a:chOff x="759" y="3989"/>
            <a:chExt cx="1670" cy="1440"/>
          </a:xfrm>
        </p:grpSpPr>
        <p:sp>
          <p:nvSpPr>
            <p:cNvPr id="97" name="六边形 96"/>
            <p:cNvSpPr/>
            <p:nvPr/>
          </p:nvSpPr>
          <p:spPr>
            <a:xfrm>
              <a:off x="759" y="3989"/>
              <a:ext cx="1670" cy="1440"/>
            </a:xfrm>
            <a:prstGeom prst="hexagon">
              <a:avLst/>
            </a:prstGeom>
            <a:solidFill>
              <a:srgbClr val="2FC4CF"/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75" y="4419"/>
              <a:ext cx="1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组员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56790" y="2675890"/>
            <a:ext cx="4486275" cy="554990"/>
            <a:chOff x="5338" y="4963"/>
            <a:chExt cx="7065" cy="874"/>
          </a:xfrm>
        </p:grpSpPr>
        <p:sp>
          <p:nvSpPr>
            <p:cNvPr id="11" name="任意多边形 10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赵阿越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19030500138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56790" y="4048760"/>
            <a:ext cx="4486275" cy="554990"/>
            <a:chOff x="5338" y="4963"/>
            <a:chExt cx="7065" cy="874"/>
          </a:xfrm>
        </p:grpSpPr>
        <p:sp>
          <p:nvSpPr>
            <p:cNvPr id="14" name="任意多边形 13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霍得韬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19030500060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56790" y="4723130"/>
            <a:ext cx="4486275" cy="554990"/>
            <a:chOff x="5338" y="4963"/>
            <a:chExt cx="7065" cy="874"/>
          </a:xfrm>
        </p:grpSpPr>
        <p:sp>
          <p:nvSpPr>
            <p:cNvPr id="17" name="任意多边形 16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4"/>
            <p:cNvSpPr/>
            <p:nvPr/>
          </p:nvSpPr>
          <p:spPr>
            <a:xfrm>
              <a:off x="6919" y="5110"/>
              <a:ext cx="386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王坤   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19030500159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56790" y="5406390"/>
            <a:ext cx="4486275" cy="554990"/>
            <a:chOff x="5338" y="4963"/>
            <a:chExt cx="7065" cy="874"/>
          </a:xfrm>
        </p:grpSpPr>
        <p:sp>
          <p:nvSpPr>
            <p:cNvPr id="20" name="任意多边形 19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汤智堰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19030500076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56790" y="6071870"/>
            <a:ext cx="4486275" cy="554990"/>
            <a:chOff x="5338" y="4963"/>
            <a:chExt cx="7065" cy="874"/>
          </a:xfrm>
        </p:grpSpPr>
        <p:sp>
          <p:nvSpPr>
            <p:cNvPr id="23" name="任意多边形 22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徐方梁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19030500310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56790" y="3374390"/>
            <a:ext cx="4486275" cy="554990"/>
            <a:chOff x="5338" y="4963"/>
            <a:chExt cx="7065" cy="874"/>
          </a:xfrm>
        </p:grpSpPr>
        <p:sp>
          <p:nvSpPr>
            <p:cNvPr id="26" name="任意多边形 25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赵予涵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19160200064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56790" y="1976755"/>
            <a:ext cx="4486275" cy="554990"/>
            <a:chOff x="5338" y="4963"/>
            <a:chExt cx="7065" cy="874"/>
          </a:xfrm>
        </p:grpSpPr>
        <p:sp>
          <p:nvSpPr>
            <p:cNvPr id="29" name="任意多边形 28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祝子佳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19030500105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7" name="矩形 14"/>
          <p:cNvSpPr/>
          <p:nvPr/>
        </p:nvSpPr>
        <p:spPr>
          <a:xfrm>
            <a:off x="4532630" y="2687638"/>
            <a:ext cx="40957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欢迎老师同学批评指正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8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371" name="Group 21"/>
          <p:cNvGrpSpPr/>
          <p:nvPr/>
        </p:nvGrpSpPr>
        <p:grpSpPr>
          <a:xfrm>
            <a:off x="-133985" y="2248535"/>
            <a:ext cx="4760913" cy="2717800"/>
            <a:chOff x="1091650" y="2292968"/>
            <a:chExt cx="5947287" cy="3325345"/>
          </a:xfrm>
        </p:grpSpPr>
        <p:grpSp>
          <p:nvGrpSpPr>
            <p:cNvPr id="15372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5374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537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15615" y="1063625"/>
            <a:ext cx="3113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/>
              <a:t>感谢观看</a:t>
            </a:r>
            <a:endParaRPr lang="zh-CN" altLang="en-US" sz="5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763" y="1498600"/>
            <a:ext cx="4937125" cy="4606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TextBox 12"/>
          <p:cNvSpPr txBox="1"/>
          <p:nvPr/>
        </p:nvSpPr>
        <p:spPr>
          <a:xfrm>
            <a:off x="500063" y="500063"/>
            <a:ext cx="12017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22"/>
          <p:cNvSpPr/>
          <p:nvPr/>
        </p:nvSpPr>
        <p:spPr>
          <a:xfrm>
            <a:off x="1371600" y="1979613"/>
            <a:ext cx="18557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.Web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矩形 22"/>
          <p:cNvSpPr/>
          <p:nvPr/>
        </p:nvSpPr>
        <p:spPr>
          <a:xfrm>
            <a:off x="1438275" y="3581400"/>
            <a:ext cx="17891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2"/>
          <p:cNvSpPr/>
          <p:nvPr/>
        </p:nvSpPr>
        <p:spPr>
          <a:xfrm>
            <a:off x="1438275" y="5432425"/>
            <a:ext cx="17891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PT世界-3"/>
          <p:cNvSpPr/>
          <p:nvPr/>
        </p:nvSpPr>
        <p:spPr>
          <a:xfrm flipH="1" flipV="1">
            <a:off x="1297305" y="1498600"/>
            <a:ext cx="2003425" cy="1329690"/>
          </a:xfrm>
          <a:prstGeom prst="rect">
            <a:avLst/>
          </a:prstGeom>
          <a:noFill/>
          <a:ln w="12700" cap="flat" cmpd="sng" algn="ctr">
            <a:gradFill flip="none" rotWithShape="1">
              <a:gsLst>
                <a:gs pos="0">
                  <a:srgbClr val="55899D"/>
                </a:gs>
                <a:gs pos="32000">
                  <a:schemeClr val="accent1">
                    <a:alpha val="0"/>
                  </a:schemeClr>
                </a:gs>
                <a:gs pos="72000">
                  <a:schemeClr val="accent1">
                    <a:alpha val="0"/>
                  </a:schemeClr>
                </a:gs>
                <a:gs pos="100000">
                  <a:srgbClr val="1F1D2B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itchFamily="34" charset="-122"/>
              <a:ea typeface="思源黑体 CN Bold" pitchFamily="34" charset="-122"/>
              <a:cs typeface="思源黑体 CN Bold" pitchFamily="34" charset="-122"/>
            </a:endParaRPr>
          </a:p>
        </p:txBody>
      </p:sp>
      <p:sp>
        <p:nvSpPr>
          <p:cNvPr id="48" name="PPT世界-3"/>
          <p:cNvSpPr/>
          <p:nvPr/>
        </p:nvSpPr>
        <p:spPr>
          <a:xfrm flipH="1" flipV="1">
            <a:off x="1297940" y="3101340"/>
            <a:ext cx="2002155" cy="1329055"/>
          </a:xfrm>
          <a:prstGeom prst="rect">
            <a:avLst/>
          </a:prstGeom>
          <a:noFill/>
          <a:ln w="12700" cap="flat" cmpd="sng" algn="ctr">
            <a:gradFill flip="none" rotWithShape="1">
              <a:gsLst>
                <a:gs pos="0">
                  <a:srgbClr val="55899D"/>
                </a:gs>
                <a:gs pos="32000">
                  <a:schemeClr val="accent1">
                    <a:alpha val="0"/>
                  </a:schemeClr>
                </a:gs>
                <a:gs pos="72000">
                  <a:schemeClr val="accent1">
                    <a:alpha val="0"/>
                  </a:schemeClr>
                </a:gs>
                <a:gs pos="100000">
                  <a:srgbClr val="1F1D2B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itchFamily="34" charset="-122"/>
              <a:ea typeface="思源黑体 CN Bold" pitchFamily="34" charset="-122"/>
              <a:cs typeface="思源黑体 CN Bold" pitchFamily="34" charset="-122"/>
            </a:endParaRPr>
          </a:p>
        </p:txBody>
      </p:sp>
      <p:sp>
        <p:nvSpPr>
          <p:cNvPr id="51" name="PPT世界-3"/>
          <p:cNvSpPr/>
          <p:nvPr/>
        </p:nvSpPr>
        <p:spPr>
          <a:xfrm flipH="1" flipV="1">
            <a:off x="1297940" y="4867275"/>
            <a:ext cx="2001520" cy="1328420"/>
          </a:xfrm>
          <a:prstGeom prst="rect">
            <a:avLst/>
          </a:prstGeom>
          <a:noFill/>
          <a:ln w="12700" cap="flat" cmpd="sng" algn="ctr">
            <a:gradFill flip="none" rotWithShape="1">
              <a:gsLst>
                <a:gs pos="0">
                  <a:srgbClr val="55899D"/>
                </a:gs>
                <a:gs pos="32000">
                  <a:schemeClr val="accent1">
                    <a:alpha val="0"/>
                  </a:schemeClr>
                </a:gs>
                <a:gs pos="72000">
                  <a:schemeClr val="accent1">
                    <a:alpha val="0"/>
                  </a:schemeClr>
                </a:gs>
                <a:gs pos="100000">
                  <a:srgbClr val="1F1D2B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itchFamily="34" charset="-122"/>
              <a:ea typeface="思源黑体 CN Bold" pitchFamily="34" charset="-122"/>
              <a:cs typeface="思源黑体 CN Bold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solidFill>
            <a:srgbClr val="1F1D2B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14"/>
          <p:cNvSpPr/>
          <p:nvPr/>
        </p:nvSpPr>
        <p:spPr>
          <a:xfrm>
            <a:off x="4638675" y="3509963"/>
            <a:ext cx="40957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2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5" name="Group 21"/>
          <p:cNvGrpSpPr/>
          <p:nvPr/>
        </p:nvGrpSpPr>
        <p:grpSpPr>
          <a:xfrm>
            <a:off x="-19050" y="2152650"/>
            <a:ext cx="4760913" cy="2717800"/>
            <a:chOff x="1091650" y="2292968"/>
            <a:chExt cx="5947287" cy="3325345"/>
          </a:xfrm>
        </p:grpSpPr>
        <p:grpSp>
          <p:nvGrpSpPr>
            <p:cNvPr id="6156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6158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616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1" name="文本框 1"/>
          <p:cNvSpPr txBox="1"/>
          <p:nvPr/>
        </p:nvSpPr>
        <p:spPr>
          <a:xfrm>
            <a:off x="4741863" y="2765425"/>
            <a:ext cx="2147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/1</a:t>
            </a:r>
            <a:endParaRPr lang="en-US" altLang="zh-CN" sz="4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6"/>
          <p:cNvSpPr/>
          <p:nvPr/>
        </p:nvSpPr>
        <p:spPr>
          <a:xfrm>
            <a:off x="357188" y="285750"/>
            <a:ext cx="384333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Web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14"/>
          <p:cNvSpPr/>
          <p:nvPr/>
        </p:nvSpPr>
        <p:spPr>
          <a:xfrm>
            <a:off x="709613" y="1957388"/>
            <a:ext cx="1401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5" name="组合 1"/>
          <p:cNvGrpSpPr/>
          <p:nvPr/>
        </p:nvGrpSpPr>
        <p:grpSpPr>
          <a:xfrm>
            <a:off x="455613" y="2552700"/>
            <a:ext cx="8234362" cy="2698750"/>
            <a:chOff x="978694" y="2044788"/>
            <a:chExt cx="10538469" cy="2968388"/>
          </a:xfrm>
        </p:grpSpPr>
        <p:cxnSp>
          <p:nvCxnSpPr>
            <p:cNvPr id="8" name="直接连接符 7"/>
            <p:cNvCxnSpPr/>
            <p:nvPr/>
          </p:nvCxnSpPr>
          <p:spPr>
            <a:xfrm rot="5400000">
              <a:off x="1599698" y="2781623"/>
              <a:ext cx="1199987" cy="0"/>
            </a:xfrm>
            <a:prstGeom prst="line">
              <a:avLst/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6831040" y="2781623"/>
              <a:ext cx="1199987" cy="0"/>
            </a:xfrm>
            <a:prstGeom prst="line">
              <a:avLst/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rot="5400000">
              <a:off x="4233264" y="2781623"/>
              <a:ext cx="1199987" cy="0"/>
            </a:xfrm>
            <a:prstGeom prst="line">
              <a:avLst/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rot="5400000">
              <a:off x="9447763" y="2781623"/>
              <a:ext cx="1199987" cy="0"/>
            </a:xfrm>
            <a:prstGeom prst="line">
              <a:avLst/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78694" y="2181629"/>
              <a:ext cx="10538469" cy="0"/>
            </a:xfrm>
            <a:prstGeom prst="line">
              <a:avLst/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064960" y="2044788"/>
              <a:ext cx="271567" cy="27157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294197" y="2044788"/>
              <a:ext cx="273672" cy="27157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696420" y="2044788"/>
              <a:ext cx="273672" cy="27157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913025" y="2044788"/>
              <a:ext cx="271567" cy="27157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185" name="组合 16"/>
            <p:cNvGrpSpPr/>
            <p:nvPr/>
          </p:nvGrpSpPr>
          <p:grpSpPr>
            <a:xfrm>
              <a:off x="1526524" y="3284984"/>
              <a:ext cx="1347788" cy="1347788"/>
              <a:chOff x="1526524" y="3028145"/>
              <a:chExt cx="1347788" cy="13477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526037" y="3027935"/>
                <a:ext cx="1347307" cy="134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593403" y="3097408"/>
                <a:ext cx="1212576" cy="1210513"/>
              </a:xfrm>
              <a:prstGeom prst="ellipse">
                <a:avLst/>
              </a:prstGeom>
              <a:blipFill dpi="0" rotWithShape="1">
                <a:blip r:embed="rId1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88" name="组合 19"/>
            <p:cNvGrpSpPr/>
            <p:nvPr/>
          </p:nvGrpSpPr>
          <p:grpSpPr>
            <a:xfrm>
              <a:off x="6756921" y="3284984"/>
              <a:ext cx="1347788" cy="1347788"/>
              <a:chOff x="6756921" y="3028145"/>
              <a:chExt cx="1347788" cy="134778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6757380" y="3027935"/>
                <a:ext cx="1347307" cy="134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824745" y="3099514"/>
                <a:ext cx="1212576" cy="1210512"/>
              </a:xfrm>
              <a:prstGeom prst="ellipse">
                <a:avLst/>
              </a:prstGeom>
              <a:blipFill dpi="0" rotWithShape="1">
                <a:blip r:embed="rId1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91" name="组合 22"/>
            <p:cNvGrpSpPr/>
            <p:nvPr/>
          </p:nvGrpSpPr>
          <p:grpSpPr>
            <a:xfrm>
              <a:off x="3984560" y="3316099"/>
              <a:ext cx="1697077" cy="1697077"/>
              <a:chOff x="3984560" y="3236979"/>
              <a:chExt cx="1697077" cy="169707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984873" y="3237232"/>
                <a:ext cx="1696765" cy="16968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081711" y="3344600"/>
                <a:ext cx="1498880" cy="1501036"/>
              </a:xfrm>
              <a:prstGeom prst="ellipse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94" name="组合 25"/>
            <p:cNvGrpSpPr/>
            <p:nvPr/>
          </p:nvGrpSpPr>
          <p:grpSpPr>
            <a:xfrm>
              <a:off x="9200250" y="3301797"/>
              <a:ext cx="1697077" cy="1697077"/>
              <a:chOff x="9200250" y="3044958"/>
              <a:chExt cx="1697077" cy="169707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9199375" y="3044778"/>
                <a:ext cx="1698870" cy="16968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9296213" y="3143723"/>
                <a:ext cx="1503090" cy="1498931"/>
              </a:xfrm>
              <a:prstGeom prst="ellipse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97" name="矩形 14"/>
          <p:cNvSpPr/>
          <p:nvPr/>
        </p:nvSpPr>
        <p:spPr>
          <a:xfrm>
            <a:off x="2778125" y="1957388"/>
            <a:ext cx="1401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8" name="矩形 14"/>
          <p:cNvSpPr/>
          <p:nvPr/>
        </p:nvSpPr>
        <p:spPr>
          <a:xfrm>
            <a:off x="4643438" y="1957388"/>
            <a:ext cx="1706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9" name="矩形 14"/>
          <p:cNvSpPr/>
          <p:nvPr/>
        </p:nvSpPr>
        <p:spPr>
          <a:xfrm>
            <a:off x="6821488" y="1957388"/>
            <a:ext cx="1706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适应性建模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PPT世界-4-5"/>
          <p:cNvSpPr>
            <a:spLocks noEditPoints="1"/>
          </p:cNvSpPr>
          <p:nvPr/>
        </p:nvSpPr>
        <p:spPr>
          <a:xfrm>
            <a:off x="3482975" y="285750"/>
            <a:ext cx="623888" cy="623888"/>
          </a:xfrm>
          <a:custGeom>
            <a:avLst/>
            <a:gdLst/>
            <a:ahLst/>
            <a:cxnLst>
              <a:cxn ang="0">
                <a:pos x="656621" y="198880"/>
              </a:cxn>
              <a:cxn ang="0">
                <a:pos x="517720" y="126273"/>
              </a:cxn>
              <a:cxn ang="0">
                <a:pos x="291612" y="237157"/>
              </a:cxn>
              <a:cxn ang="0">
                <a:pos x="176783" y="0"/>
              </a:cxn>
              <a:cxn ang="0">
                <a:pos x="44985" y="242287"/>
              </a:cxn>
              <a:cxn ang="0">
                <a:pos x="52088" y="266358"/>
              </a:cxn>
              <a:cxn ang="0">
                <a:pos x="241103" y="331073"/>
              </a:cxn>
              <a:cxn ang="0">
                <a:pos x="126273" y="520877"/>
              </a:cxn>
              <a:cxn ang="0">
                <a:pos x="164155" y="732385"/>
              </a:cxn>
              <a:cxn ang="0">
                <a:pos x="782894" y="719757"/>
              </a:cxn>
              <a:cxn ang="0">
                <a:pos x="694503" y="429329"/>
              </a:cxn>
              <a:cxn ang="0">
                <a:pos x="508250" y="258466"/>
              </a:cxn>
              <a:cxn ang="0">
                <a:pos x="757639" y="302661"/>
              </a:cxn>
              <a:cxn ang="0">
                <a:pos x="181912" y="88391"/>
              </a:cxn>
              <a:cxn ang="0">
                <a:pos x="113646" y="88391"/>
              </a:cxn>
              <a:cxn ang="0">
                <a:pos x="151528" y="104570"/>
              </a:cxn>
              <a:cxn ang="0">
                <a:pos x="113646" y="126273"/>
              </a:cxn>
              <a:cxn ang="0">
                <a:pos x="202037" y="211113"/>
              </a:cxn>
              <a:cxn ang="0">
                <a:pos x="555602" y="520877"/>
              </a:cxn>
              <a:cxn ang="0">
                <a:pos x="485363" y="479444"/>
              </a:cxn>
              <a:cxn ang="0">
                <a:pos x="391447" y="577700"/>
              </a:cxn>
              <a:cxn ang="0">
                <a:pos x="368955" y="592300"/>
              </a:cxn>
              <a:cxn ang="0">
                <a:pos x="405258" y="669248"/>
              </a:cxn>
              <a:cxn ang="0">
                <a:pos x="375268" y="643993"/>
              </a:cxn>
              <a:cxn ang="0">
                <a:pos x="413939" y="592300"/>
              </a:cxn>
              <a:cxn ang="0">
                <a:pos x="507855" y="442351"/>
              </a:cxn>
              <a:cxn ang="0">
                <a:pos x="507855" y="442351"/>
              </a:cxn>
              <a:cxn ang="0">
                <a:pos x="358695" y="378820"/>
              </a:cxn>
              <a:cxn ang="0">
                <a:pos x="290823" y="452216"/>
              </a:cxn>
              <a:cxn ang="0">
                <a:pos x="290823" y="452216"/>
              </a:cxn>
              <a:cxn ang="0">
                <a:pos x="308580" y="545342"/>
              </a:cxn>
              <a:cxn ang="0">
                <a:pos x="176783" y="328310"/>
              </a:cxn>
              <a:cxn ang="0">
                <a:pos x="192961" y="382371"/>
              </a:cxn>
              <a:cxn ang="0">
                <a:pos x="113646" y="416702"/>
              </a:cxn>
              <a:cxn ang="0">
                <a:pos x="239919" y="429329"/>
              </a:cxn>
              <a:cxn ang="0">
                <a:pos x="202037" y="526796"/>
              </a:cxn>
              <a:cxn ang="0">
                <a:pos x="151528" y="694503"/>
              </a:cxn>
              <a:cxn ang="0">
                <a:pos x="25255" y="694503"/>
              </a:cxn>
              <a:cxn ang="0">
                <a:pos x="220189" y="544948"/>
              </a:cxn>
              <a:cxn ang="0">
                <a:pos x="189410" y="669248"/>
              </a:cxn>
              <a:cxn ang="0">
                <a:pos x="345673" y="635707"/>
              </a:cxn>
              <a:cxn ang="0">
                <a:pos x="252546" y="656621"/>
              </a:cxn>
              <a:cxn ang="0">
                <a:pos x="730806" y="569413"/>
              </a:cxn>
              <a:cxn ang="0">
                <a:pos x="681875" y="606111"/>
              </a:cxn>
              <a:cxn ang="0">
                <a:pos x="530348" y="757639"/>
              </a:cxn>
              <a:cxn ang="0">
                <a:pos x="429724" y="657805"/>
              </a:cxn>
              <a:cxn ang="0">
                <a:pos x="593484" y="653859"/>
              </a:cxn>
              <a:cxn ang="0">
                <a:pos x="514958" y="559548"/>
              </a:cxn>
              <a:cxn ang="0">
                <a:pos x="631366" y="526796"/>
              </a:cxn>
              <a:cxn ang="0">
                <a:pos x="631366" y="514169"/>
              </a:cxn>
              <a:cxn ang="0">
                <a:pos x="550472" y="416702"/>
              </a:cxn>
              <a:cxn ang="0">
                <a:pos x="606111" y="492466"/>
              </a:cxn>
              <a:cxn ang="0">
                <a:pos x="580857" y="373690"/>
              </a:cxn>
              <a:cxn ang="0">
                <a:pos x="517720" y="367376"/>
              </a:cxn>
              <a:cxn ang="0">
                <a:pos x="358695" y="353565"/>
              </a:cxn>
              <a:cxn ang="0">
                <a:pos x="472341" y="262806"/>
              </a:cxn>
              <a:cxn ang="0">
                <a:pos x="606111" y="25255"/>
              </a:cxn>
              <a:cxn ang="0">
                <a:pos x="622290" y="79315"/>
              </a:cxn>
              <a:cxn ang="0">
                <a:pos x="542975" y="113646"/>
              </a:cxn>
              <a:cxn ang="0">
                <a:pos x="669248" y="126273"/>
              </a:cxn>
              <a:cxn ang="0">
                <a:pos x="580857" y="211113"/>
              </a:cxn>
            </a:cxnLst>
            <a:pathLst>
              <a:path w="1984" h="1984">
                <a:moveTo>
                  <a:pt x="1984" y="1024"/>
                </a:moveTo>
                <a:cubicBezTo>
                  <a:pt x="1984" y="767"/>
                  <a:pt x="1984" y="767"/>
                  <a:pt x="1984" y="767"/>
                </a:cubicBezTo>
                <a:cubicBezTo>
                  <a:pt x="1984" y="696"/>
                  <a:pt x="1938" y="634"/>
                  <a:pt x="1870" y="614"/>
                </a:cubicBezTo>
                <a:cubicBezTo>
                  <a:pt x="1664" y="552"/>
                  <a:pt x="1664" y="552"/>
                  <a:pt x="1664" y="552"/>
                </a:cubicBezTo>
                <a:cubicBezTo>
                  <a:pt x="1664" y="504"/>
                  <a:pt x="1664" y="504"/>
                  <a:pt x="1664" y="504"/>
                </a:cubicBezTo>
                <a:cubicBezTo>
                  <a:pt x="1722" y="463"/>
                  <a:pt x="1760" y="396"/>
                  <a:pt x="1760" y="320"/>
                </a:cubicBezTo>
                <a:cubicBezTo>
                  <a:pt x="1760" y="224"/>
                  <a:pt x="1760" y="224"/>
                  <a:pt x="1760" y="224"/>
                </a:cubicBezTo>
                <a:cubicBezTo>
                  <a:pt x="1760" y="100"/>
                  <a:pt x="1660" y="0"/>
                  <a:pt x="1536" y="0"/>
                </a:cubicBezTo>
                <a:cubicBezTo>
                  <a:pt x="1412" y="0"/>
                  <a:pt x="1312" y="100"/>
                  <a:pt x="1312" y="224"/>
                </a:cubicBezTo>
                <a:cubicBezTo>
                  <a:pt x="1312" y="320"/>
                  <a:pt x="1312" y="320"/>
                  <a:pt x="1312" y="320"/>
                </a:cubicBezTo>
                <a:cubicBezTo>
                  <a:pt x="1312" y="396"/>
                  <a:pt x="1350" y="463"/>
                  <a:pt x="1408" y="504"/>
                </a:cubicBezTo>
                <a:cubicBezTo>
                  <a:pt x="1408" y="552"/>
                  <a:pt x="1408" y="552"/>
                  <a:pt x="1408" y="552"/>
                </a:cubicBezTo>
                <a:cubicBezTo>
                  <a:pt x="1226" y="607"/>
                  <a:pt x="1226" y="607"/>
                  <a:pt x="1226" y="607"/>
                </a:cubicBezTo>
                <a:cubicBezTo>
                  <a:pt x="1158" y="546"/>
                  <a:pt x="1072" y="512"/>
                  <a:pt x="979" y="512"/>
                </a:cubicBezTo>
                <a:cubicBezTo>
                  <a:pt x="888" y="512"/>
                  <a:pt x="804" y="546"/>
                  <a:pt x="739" y="601"/>
                </a:cubicBezTo>
                <a:cubicBezTo>
                  <a:pt x="576" y="552"/>
                  <a:pt x="576" y="552"/>
                  <a:pt x="576" y="552"/>
                </a:cubicBezTo>
                <a:cubicBezTo>
                  <a:pt x="576" y="504"/>
                  <a:pt x="576" y="504"/>
                  <a:pt x="576" y="504"/>
                </a:cubicBezTo>
                <a:cubicBezTo>
                  <a:pt x="634" y="463"/>
                  <a:pt x="672" y="396"/>
                  <a:pt x="672" y="320"/>
                </a:cubicBezTo>
                <a:cubicBezTo>
                  <a:pt x="672" y="224"/>
                  <a:pt x="672" y="224"/>
                  <a:pt x="672" y="224"/>
                </a:cubicBezTo>
                <a:cubicBezTo>
                  <a:pt x="672" y="100"/>
                  <a:pt x="572" y="0"/>
                  <a:pt x="448" y="0"/>
                </a:cubicBezTo>
                <a:cubicBezTo>
                  <a:pt x="324" y="0"/>
                  <a:pt x="224" y="100"/>
                  <a:pt x="224" y="224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96"/>
                  <a:pt x="262" y="463"/>
                  <a:pt x="320" y="504"/>
                </a:cubicBezTo>
                <a:cubicBezTo>
                  <a:pt x="320" y="552"/>
                  <a:pt x="320" y="552"/>
                  <a:pt x="320" y="552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46" y="634"/>
                  <a:pt x="0" y="696"/>
                  <a:pt x="0" y="767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64" y="1024"/>
                  <a:pt x="64" y="1024"/>
                  <a:pt x="64" y="1024"/>
                </a:cubicBezTo>
                <a:cubicBezTo>
                  <a:pt x="64" y="767"/>
                  <a:pt x="64" y="767"/>
                  <a:pt x="64" y="767"/>
                </a:cubicBezTo>
                <a:cubicBezTo>
                  <a:pt x="64" y="725"/>
                  <a:pt x="91" y="688"/>
                  <a:pt x="132" y="675"/>
                </a:cubicBezTo>
                <a:cubicBezTo>
                  <a:pt x="338" y="613"/>
                  <a:pt x="338" y="613"/>
                  <a:pt x="338" y="613"/>
                </a:cubicBezTo>
                <a:cubicBezTo>
                  <a:pt x="357" y="638"/>
                  <a:pt x="393" y="672"/>
                  <a:pt x="448" y="672"/>
                </a:cubicBezTo>
                <a:cubicBezTo>
                  <a:pt x="503" y="672"/>
                  <a:pt x="539" y="638"/>
                  <a:pt x="558" y="613"/>
                </a:cubicBezTo>
                <a:cubicBezTo>
                  <a:pt x="689" y="653"/>
                  <a:pt x="689" y="653"/>
                  <a:pt x="689" y="653"/>
                </a:cubicBezTo>
                <a:cubicBezTo>
                  <a:pt x="647" y="705"/>
                  <a:pt x="619" y="769"/>
                  <a:pt x="611" y="839"/>
                </a:cubicBezTo>
                <a:cubicBezTo>
                  <a:pt x="570" y="795"/>
                  <a:pt x="512" y="768"/>
                  <a:pt x="448" y="768"/>
                </a:cubicBezTo>
                <a:cubicBezTo>
                  <a:pt x="324" y="768"/>
                  <a:pt x="224" y="868"/>
                  <a:pt x="224" y="99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24" y="1164"/>
                  <a:pt x="262" y="1231"/>
                  <a:pt x="320" y="1272"/>
                </a:cubicBezTo>
                <a:cubicBezTo>
                  <a:pt x="320" y="1320"/>
                  <a:pt x="320" y="1320"/>
                  <a:pt x="320" y="1320"/>
                </a:cubicBezTo>
                <a:cubicBezTo>
                  <a:pt x="114" y="1382"/>
                  <a:pt x="114" y="1382"/>
                  <a:pt x="114" y="1382"/>
                </a:cubicBezTo>
                <a:cubicBezTo>
                  <a:pt x="46" y="1402"/>
                  <a:pt x="0" y="1464"/>
                  <a:pt x="0" y="1535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384" y="1824"/>
                  <a:pt x="384" y="1824"/>
                  <a:pt x="384" y="1824"/>
                </a:cubicBezTo>
                <a:cubicBezTo>
                  <a:pt x="402" y="1824"/>
                  <a:pt x="416" y="1838"/>
                  <a:pt x="416" y="1856"/>
                </a:cubicBezTo>
                <a:cubicBezTo>
                  <a:pt x="416" y="1984"/>
                  <a:pt x="416" y="1984"/>
                  <a:pt x="416" y="1984"/>
                </a:cubicBezTo>
                <a:cubicBezTo>
                  <a:pt x="1568" y="1984"/>
                  <a:pt x="1568" y="1984"/>
                  <a:pt x="1568" y="1984"/>
                </a:cubicBezTo>
                <a:cubicBezTo>
                  <a:pt x="1568" y="1856"/>
                  <a:pt x="1568" y="1856"/>
                  <a:pt x="1568" y="1856"/>
                </a:cubicBezTo>
                <a:cubicBezTo>
                  <a:pt x="1568" y="1838"/>
                  <a:pt x="1582" y="1824"/>
                  <a:pt x="1600" y="1824"/>
                </a:cubicBezTo>
                <a:cubicBezTo>
                  <a:pt x="1984" y="1824"/>
                  <a:pt x="1984" y="1824"/>
                  <a:pt x="1984" y="1824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84" y="1464"/>
                  <a:pt x="1938" y="1402"/>
                  <a:pt x="1870" y="1382"/>
                </a:cubicBezTo>
                <a:cubicBezTo>
                  <a:pt x="1664" y="1320"/>
                  <a:pt x="1664" y="1320"/>
                  <a:pt x="1664" y="1320"/>
                </a:cubicBezTo>
                <a:cubicBezTo>
                  <a:pt x="1664" y="1272"/>
                  <a:pt x="1664" y="1272"/>
                  <a:pt x="1664" y="1272"/>
                </a:cubicBezTo>
                <a:cubicBezTo>
                  <a:pt x="1722" y="1231"/>
                  <a:pt x="1760" y="1164"/>
                  <a:pt x="1760" y="1088"/>
                </a:cubicBezTo>
                <a:cubicBezTo>
                  <a:pt x="1760" y="992"/>
                  <a:pt x="1760" y="992"/>
                  <a:pt x="1760" y="992"/>
                </a:cubicBezTo>
                <a:cubicBezTo>
                  <a:pt x="1760" y="869"/>
                  <a:pt x="1660" y="768"/>
                  <a:pt x="1536" y="768"/>
                </a:cubicBezTo>
                <a:cubicBezTo>
                  <a:pt x="1473" y="768"/>
                  <a:pt x="1417" y="794"/>
                  <a:pt x="1376" y="836"/>
                </a:cubicBezTo>
                <a:cubicBezTo>
                  <a:pt x="1376" y="805"/>
                  <a:pt x="1376" y="805"/>
                  <a:pt x="1376" y="805"/>
                </a:cubicBezTo>
                <a:cubicBezTo>
                  <a:pt x="1376" y="742"/>
                  <a:pt x="1342" y="685"/>
                  <a:pt x="1288" y="655"/>
                </a:cubicBezTo>
                <a:cubicBezTo>
                  <a:pt x="1426" y="613"/>
                  <a:pt x="1426" y="613"/>
                  <a:pt x="1426" y="613"/>
                </a:cubicBezTo>
                <a:cubicBezTo>
                  <a:pt x="1445" y="638"/>
                  <a:pt x="1481" y="672"/>
                  <a:pt x="1536" y="672"/>
                </a:cubicBezTo>
                <a:cubicBezTo>
                  <a:pt x="1591" y="672"/>
                  <a:pt x="1627" y="638"/>
                  <a:pt x="1646" y="613"/>
                </a:cubicBezTo>
                <a:cubicBezTo>
                  <a:pt x="1852" y="675"/>
                  <a:pt x="1852" y="675"/>
                  <a:pt x="1852" y="675"/>
                </a:cubicBezTo>
                <a:cubicBezTo>
                  <a:pt x="1893" y="688"/>
                  <a:pt x="1920" y="725"/>
                  <a:pt x="1920" y="767"/>
                </a:cubicBezTo>
                <a:cubicBezTo>
                  <a:pt x="1920" y="1024"/>
                  <a:pt x="1920" y="1024"/>
                  <a:pt x="1920" y="1024"/>
                </a:cubicBezTo>
                <a:lnTo>
                  <a:pt x="1984" y="1024"/>
                </a:lnTo>
                <a:close/>
                <a:moveTo>
                  <a:pt x="448" y="64"/>
                </a:moveTo>
                <a:cubicBezTo>
                  <a:pt x="536" y="64"/>
                  <a:pt x="608" y="136"/>
                  <a:pt x="608" y="224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41" y="224"/>
                  <a:pt x="421" y="216"/>
                  <a:pt x="407" y="201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361" y="201"/>
                  <a:pt x="361" y="201"/>
                  <a:pt x="361" y="201"/>
                </a:cubicBezTo>
                <a:cubicBezTo>
                  <a:pt x="347" y="216"/>
                  <a:pt x="327" y="224"/>
                  <a:pt x="307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136"/>
                  <a:pt x="360" y="64"/>
                  <a:pt x="448" y="64"/>
                </a:cubicBezTo>
                <a:close/>
                <a:moveTo>
                  <a:pt x="288" y="320"/>
                </a:moveTo>
                <a:cubicBezTo>
                  <a:pt x="288" y="288"/>
                  <a:pt x="288" y="288"/>
                  <a:pt x="288" y="288"/>
                </a:cubicBezTo>
                <a:cubicBezTo>
                  <a:pt x="307" y="288"/>
                  <a:pt x="307" y="288"/>
                  <a:pt x="307" y="288"/>
                </a:cubicBezTo>
                <a:cubicBezTo>
                  <a:pt x="335" y="288"/>
                  <a:pt x="361" y="280"/>
                  <a:pt x="384" y="265"/>
                </a:cubicBezTo>
                <a:cubicBezTo>
                  <a:pt x="407" y="280"/>
                  <a:pt x="433" y="288"/>
                  <a:pt x="461" y="288"/>
                </a:cubicBezTo>
                <a:cubicBezTo>
                  <a:pt x="608" y="288"/>
                  <a:pt x="608" y="288"/>
                  <a:pt x="608" y="288"/>
                </a:cubicBezTo>
                <a:cubicBezTo>
                  <a:pt x="608" y="320"/>
                  <a:pt x="608" y="320"/>
                  <a:pt x="608" y="320"/>
                </a:cubicBezTo>
                <a:cubicBezTo>
                  <a:pt x="608" y="408"/>
                  <a:pt x="536" y="480"/>
                  <a:pt x="448" y="480"/>
                </a:cubicBezTo>
                <a:cubicBezTo>
                  <a:pt x="360" y="480"/>
                  <a:pt x="288" y="408"/>
                  <a:pt x="288" y="320"/>
                </a:cubicBezTo>
                <a:close/>
                <a:moveTo>
                  <a:pt x="448" y="608"/>
                </a:moveTo>
                <a:cubicBezTo>
                  <a:pt x="414" y="608"/>
                  <a:pt x="392" y="579"/>
                  <a:pt x="384" y="567"/>
                </a:cubicBezTo>
                <a:cubicBezTo>
                  <a:pt x="384" y="535"/>
                  <a:pt x="384" y="535"/>
                  <a:pt x="384" y="535"/>
                </a:cubicBezTo>
                <a:cubicBezTo>
                  <a:pt x="404" y="541"/>
                  <a:pt x="426" y="544"/>
                  <a:pt x="448" y="544"/>
                </a:cubicBezTo>
                <a:cubicBezTo>
                  <a:pt x="470" y="544"/>
                  <a:pt x="492" y="541"/>
                  <a:pt x="512" y="535"/>
                </a:cubicBezTo>
                <a:cubicBezTo>
                  <a:pt x="512" y="567"/>
                  <a:pt x="512" y="567"/>
                  <a:pt x="512" y="567"/>
                </a:cubicBezTo>
                <a:cubicBezTo>
                  <a:pt x="504" y="579"/>
                  <a:pt x="482" y="608"/>
                  <a:pt x="448" y="608"/>
                </a:cubicBezTo>
                <a:close/>
                <a:moveTo>
                  <a:pt x="1328" y="1170"/>
                </a:moveTo>
                <a:cubicBezTo>
                  <a:pt x="1344" y="1211"/>
                  <a:pt x="1372" y="1246"/>
                  <a:pt x="1408" y="1272"/>
                </a:cubicBezTo>
                <a:cubicBezTo>
                  <a:pt x="1408" y="1320"/>
                  <a:pt x="1408" y="1320"/>
                  <a:pt x="1408" y="1320"/>
                </a:cubicBezTo>
                <a:cubicBezTo>
                  <a:pt x="1202" y="1382"/>
                  <a:pt x="1202" y="1382"/>
                  <a:pt x="1202" y="1382"/>
                </a:cubicBezTo>
                <a:cubicBezTo>
                  <a:pt x="1195" y="1384"/>
                  <a:pt x="1189" y="1387"/>
                  <a:pt x="1182" y="1390"/>
                </a:cubicBezTo>
                <a:cubicBezTo>
                  <a:pt x="1152" y="1383"/>
                  <a:pt x="1152" y="1383"/>
                  <a:pt x="1152" y="1383"/>
                </a:cubicBezTo>
                <a:cubicBezTo>
                  <a:pt x="1152" y="1320"/>
                  <a:pt x="1152" y="1320"/>
                  <a:pt x="1152" y="1320"/>
                </a:cubicBezTo>
                <a:cubicBezTo>
                  <a:pt x="1186" y="1292"/>
                  <a:pt x="1213" y="1256"/>
                  <a:pt x="1230" y="1215"/>
                </a:cubicBezTo>
                <a:cubicBezTo>
                  <a:pt x="1267" y="1211"/>
                  <a:pt x="1301" y="1196"/>
                  <a:pt x="1328" y="1170"/>
                </a:cubicBezTo>
                <a:close/>
                <a:moveTo>
                  <a:pt x="992" y="1376"/>
                </a:moveTo>
                <a:cubicBezTo>
                  <a:pt x="1026" y="1376"/>
                  <a:pt x="1058" y="1369"/>
                  <a:pt x="1088" y="1357"/>
                </a:cubicBezTo>
                <a:cubicBezTo>
                  <a:pt x="1088" y="1392"/>
                  <a:pt x="1088" y="1392"/>
                  <a:pt x="1088" y="1392"/>
                </a:cubicBezTo>
                <a:cubicBezTo>
                  <a:pt x="992" y="1464"/>
                  <a:pt x="992" y="1464"/>
                  <a:pt x="992" y="1464"/>
                </a:cubicBezTo>
                <a:cubicBezTo>
                  <a:pt x="896" y="1392"/>
                  <a:pt x="896" y="1392"/>
                  <a:pt x="896" y="1392"/>
                </a:cubicBezTo>
                <a:cubicBezTo>
                  <a:pt x="896" y="1357"/>
                  <a:pt x="896" y="1357"/>
                  <a:pt x="896" y="1357"/>
                </a:cubicBezTo>
                <a:cubicBezTo>
                  <a:pt x="926" y="1369"/>
                  <a:pt x="958" y="1376"/>
                  <a:pt x="992" y="1376"/>
                </a:cubicBezTo>
                <a:close/>
                <a:moveTo>
                  <a:pt x="857" y="1443"/>
                </a:moveTo>
                <a:cubicBezTo>
                  <a:pt x="935" y="1501"/>
                  <a:pt x="935" y="1501"/>
                  <a:pt x="935" y="1501"/>
                </a:cubicBezTo>
                <a:cubicBezTo>
                  <a:pt x="854" y="1549"/>
                  <a:pt x="854" y="1549"/>
                  <a:pt x="854" y="1549"/>
                </a:cubicBezTo>
                <a:cubicBezTo>
                  <a:pt x="834" y="1448"/>
                  <a:pt x="834" y="1448"/>
                  <a:pt x="834" y="1448"/>
                </a:cubicBezTo>
                <a:lnTo>
                  <a:pt x="857" y="1443"/>
                </a:lnTo>
                <a:close/>
                <a:moveTo>
                  <a:pt x="957" y="1696"/>
                </a:moveTo>
                <a:cubicBezTo>
                  <a:pt x="1027" y="1696"/>
                  <a:pt x="1027" y="1696"/>
                  <a:pt x="1027" y="1696"/>
                </a:cubicBezTo>
                <a:cubicBezTo>
                  <a:pt x="1052" y="1920"/>
                  <a:pt x="1052" y="1920"/>
                  <a:pt x="1052" y="1920"/>
                </a:cubicBezTo>
                <a:cubicBezTo>
                  <a:pt x="932" y="1920"/>
                  <a:pt x="932" y="1920"/>
                  <a:pt x="932" y="1920"/>
                </a:cubicBezTo>
                <a:lnTo>
                  <a:pt x="957" y="1696"/>
                </a:lnTo>
                <a:close/>
                <a:moveTo>
                  <a:pt x="1033" y="1632"/>
                </a:moveTo>
                <a:cubicBezTo>
                  <a:pt x="951" y="1632"/>
                  <a:pt x="951" y="1632"/>
                  <a:pt x="951" y="1632"/>
                </a:cubicBezTo>
                <a:cubicBezTo>
                  <a:pt x="933" y="1577"/>
                  <a:pt x="933" y="1577"/>
                  <a:pt x="933" y="1577"/>
                </a:cubicBezTo>
                <a:cubicBezTo>
                  <a:pt x="992" y="1541"/>
                  <a:pt x="992" y="1541"/>
                  <a:pt x="992" y="1541"/>
                </a:cubicBezTo>
                <a:cubicBezTo>
                  <a:pt x="1051" y="1577"/>
                  <a:pt x="1051" y="1577"/>
                  <a:pt x="1051" y="1577"/>
                </a:cubicBezTo>
                <a:lnTo>
                  <a:pt x="1033" y="1632"/>
                </a:lnTo>
                <a:close/>
                <a:moveTo>
                  <a:pt x="1049" y="1501"/>
                </a:moveTo>
                <a:cubicBezTo>
                  <a:pt x="1127" y="1443"/>
                  <a:pt x="1127" y="1443"/>
                  <a:pt x="1127" y="1443"/>
                </a:cubicBezTo>
                <a:cubicBezTo>
                  <a:pt x="1150" y="1448"/>
                  <a:pt x="1150" y="1448"/>
                  <a:pt x="1150" y="1448"/>
                </a:cubicBezTo>
                <a:cubicBezTo>
                  <a:pt x="1130" y="1549"/>
                  <a:pt x="1130" y="1549"/>
                  <a:pt x="1130" y="1549"/>
                </a:cubicBezTo>
                <a:lnTo>
                  <a:pt x="1049" y="1501"/>
                </a:lnTo>
                <a:close/>
                <a:moveTo>
                  <a:pt x="1287" y="1121"/>
                </a:moveTo>
                <a:cubicBezTo>
                  <a:pt x="1276" y="1133"/>
                  <a:pt x="1262" y="1141"/>
                  <a:pt x="1247" y="1146"/>
                </a:cubicBezTo>
                <a:cubicBezTo>
                  <a:pt x="1248" y="1138"/>
                  <a:pt x="1248" y="1129"/>
                  <a:pt x="1248" y="1120"/>
                </a:cubicBezTo>
                <a:cubicBezTo>
                  <a:pt x="1248" y="967"/>
                  <a:pt x="1248" y="967"/>
                  <a:pt x="1248" y="967"/>
                </a:cubicBezTo>
                <a:cubicBezTo>
                  <a:pt x="1282" y="980"/>
                  <a:pt x="1308" y="1010"/>
                  <a:pt x="1312" y="1046"/>
                </a:cubicBezTo>
                <a:cubicBezTo>
                  <a:pt x="1314" y="1074"/>
                  <a:pt x="1305" y="1100"/>
                  <a:pt x="1287" y="1121"/>
                </a:cubicBezTo>
                <a:close/>
                <a:moveTo>
                  <a:pt x="1184" y="1120"/>
                </a:moveTo>
                <a:cubicBezTo>
                  <a:pt x="1184" y="1226"/>
                  <a:pt x="1098" y="1312"/>
                  <a:pt x="992" y="1312"/>
                </a:cubicBezTo>
                <a:cubicBezTo>
                  <a:pt x="886" y="1312"/>
                  <a:pt x="800" y="1226"/>
                  <a:pt x="800" y="1120"/>
                </a:cubicBezTo>
                <a:cubicBezTo>
                  <a:pt x="800" y="960"/>
                  <a:pt x="800" y="960"/>
                  <a:pt x="800" y="960"/>
                </a:cubicBezTo>
                <a:cubicBezTo>
                  <a:pt x="909" y="960"/>
                  <a:pt x="909" y="960"/>
                  <a:pt x="909" y="960"/>
                </a:cubicBezTo>
                <a:cubicBezTo>
                  <a:pt x="978" y="960"/>
                  <a:pt x="1046" y="943"/>
                  <a:pt x="1107" y="909"/>
                </a:cubicBezTo>
                <a:cubicBezTo>
                  <a:pt x="1132" y="960"/>
                  <a:pt x="1132" y="960"/>
                  <a:pt x="1132" y="960"/>
                </a:cubicBezTo>
                <a:cubicBezTo>
                  <a:pt x="1184" y="960"/>
                  <a:pt x="1184" y="960"/>
                  <a:pt x="1184" y="960"/>
                </a:cubicBezTo>
                <a:lnTo>
                  <a:pt x="1184" y="1120"/>
                </a:lnTo>
                <a:close/>
                <a:moveTo>
                  <a:pt x="737" y="1146"/>
                </a:moveTo>
                <a:cubicBezTo>
                  <a:pt x="722" y="1141"/>
                  <a:pt x="708" y="1133"/>
                  <a:pt x="697" y="1121"/>
                </a:cubicBezTo>
                <a:cubicBezTo>
                  <a:pt x="679" y="1100"/>
                  <a:pt x="670" y="1074"/>
                  <a:pt x="672" y="1046"/>
                </a:cubicBezTo>
                <a:cubicBezTo>
                  <a:pt x="676" y="1010"/>
                  <a:pt x="702" y="980"/>
                  <a:pt x="736" y="967"/>
                </a:cubicBezTo>
                <a:cubicBezTo>
                  <a:pt x="736" y="1120"/>
                  <a:pt x="736" y="1120"/>
                  <a:pt x="736" y="1120"/>
                </a:cubicBezTo>
                <a:cubicBezTo>
                  <a:pt x="736" y="1129"/>
                  <a:pt x="736" y="1138"/>
                  <a:pt x="737" y="1146"/>
                </a:cubicBezTo>
                <a:close/>
                <a:moveTo>
                  <a:pt x="754" y="1215"/>
                </a:moveTo>
                <a:cubicBezTo>
                  <a:pt x="771" y="1256"/>
                  <a:pt x="798" y="1292"/>
                  <a:pt x="832" y="1320"/>
                </a:cubicBezTo>
                <a:cubicBezTo>
                  <a:pt x="832" y="1383"/>
                  <a:pt x="832" y="1383"/>
                  <a:pt x="832" y="1383"/>
                </a:cubicBezTo>
                <a:cubicBezTo>
                  <a:pt x="802" y="1390"/>
                  <a:pt x="802" y="1390"/>
                  <a:pt x="802" y="1390"/>
                </a:cubicBezTo>
                <a:cubicBezTo>
                  <a:pt x="795" y="1387"/>
                  <a:pt x="789" y="1384"/>
                  <a:pt x="782" y="1382"/>
                </a:cubicBezTo>
                <a:cubicBezTo>
                  <a:pt x="576" y="1320"/>
                  <a:pt x="576" y="1320"/>
                  <a:pt x="576" y="1320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12" y="1246"/>
                  <a:pt x="640" y="1211"/>
                  <a:pt x="656" y="1170"/>
                </a:cubicBezTo>
                <a:cubicBezTo>
                  <a:pt x="683" y="1196"/>
                  <a:pt x="717" y="1211"/>
                  <a:pt x="754" y="1215"/>
                </a:cubicBezTo>
                <a:close/>
                <a:moveTo>
                  <a:pt x="448" y="832"/>
                </a:moveTo>
                <a:cubicBezTo>
                  <a:pt x="536" y="832"/>
                  <a:pt x="608" y="904"/>
                  <a:pt x="608" y="992"/>
                </a:cubicBezTo>
                <a:cubicBezTo>
                  <a:pt x="589" y="992"/>
                  <a:pt x="589" y="992"/>
                  <a:pt x="589" y="992"/>
                </a:cubicBezTo>
                <a:cubicBezTo>
                  <a:pt x="569" y="992"/>
                  <a:pt x="549" y="984"/>
                  <a:pt x="535" y="969"/>
                </a:cubicBezTo>
                <a:cubicBezTo>
                  <a:pt x="512" y="947"/>
                  <a:pt x="512" y="947"/>
                  <a:pt x="512" y="947"/>
                </a:cubicBezTo>
                <a:cubicBezTo>
                  <a:pt x="489" y="969"/>
                  <a:pt x="489" y="969"/>
                  <a:pt x="489" y="969"/>
                </a:cubicBezTo>
                <a:cubicBezTo>
                  <a:pt x="475" y="984"/>
                  <a:pt x="455" y="992"/>
                  <a:pt x="435" y="992"/>
                </a:cubicBezTo>
                <a:cubicBezTo>
                  <a:pt x="288" y="992"/>
                  <a:pt x="288" y="992"/>
                  <a:pt x="288" y="992"/>
                </a:cubicBezTo>
                <a:cubicBezTo>
                  <a:pt x="288" y="904"/>
                  <a:pt x="360" y="832"/>
                  <a:pt x="448" y="832"/>
                </a:cubicBezTo>
                <a:close/>
                <a:moveTo>
                  <a:pt x="288" y="1088"/>
                </a:moveTo>
                <a:cubicBezTo>
                  <a:pt x="288" y="1056"/>
                  <a:pt x="288" y="1056"/>
                  <a:pt x="288" y="1056"/>
                </a:cubicBezTo>
                <a:cubicBezTo>
                  <a:pt x="435" y="1056"/>
                  <a:pt x="435" y="1056"/>
                  <a:pt x="435" y="1056"/>
                </a:cubicBezTo>
                <a:cubicBezTo>
                  <a:pt x="463" y="1056"/>
                  <a:pt x="489" y="1048"/>
                  <a:pt x="512" y="1033"/>
                </a:cubicBezTo>
                <a:cubicBezTo>
                  <a:pt x="535" y="1048"/>
                  <a:pt x="561" y="1056"/>
                  <a:pt x="589" y="1056"/>
                </a:cubicBezTo>
                <a:cubicBezTo>
                  <a:pt x="608" y="1056"/>
                  <a:pt x="608" y="1056"/>
                  <a:pt x="608" y="1056"/>
                </a:cubicBezTo>
                <a:cubicBezTo>
                  <a:pt x="608" y="1088"/>
                  <a:pt x="608" y="1088"/>
                  <a:pt x="608" y="1088"/>
                </a:cubicBezTo>
                <a:cubicBezTo>
                  <a:pt x="608" y="1176"/>
                  <a:pt x="536" y="1248"/>
                  <a:pt x="448" y="1248"/>
                </a:cubicBezTo>
                <a:cubicBezTo>
                  <a:pt x="360" y="1248"/>
                  <a:pt x="288" y="1176"/>
                  <a:pt x="288" y="1088"/>
                </a:cubicBezTo>
                <a:close/>
                <a:moveTo>
                  <a:pt x="448" y="1312"/>
                </a:moveTo>
                <a:cubicBezTo>
                  <a:pt x="470" y="1312"/>
                  <a:pt x="492" y="1309"/>
                  <a:pt x="512" y="1303"/>
                </a:cubicBezTo>
                <a:cubicBezTo>
                  <a:pt x="512" y="1335"/>
                  <a:pt x="512" y="1335"/>
                  <a:pt x="512" y="1335"/>
                </a:cubicBezTo>
                <a:cubicBezTo>
                  <a:pt x="504" y="1347"/>
                  <a:pt x="482" y="1376"/>
                  <a:pt x="448" y="1376"/>
                </a:cubicBezTo>
                <a:cubicBezTo>
                  <a:pt x="414" y="1376"/>
                  <a:pt x="392" y="1347"/>
                  <a:pt x="384" y="1335"/>
                </a:cubicBezTo>
                <a:cubicBezTo>
                  <a:pt x="384" y="1303"/>
                  <a:pt x="384" y="1303"/>
                  <a:pt x="384" y="1303"/>
                </a:cubicBezTo>
                <a:cubicBezTo>
                  <a:pt x="404" y="1309"/>
                  <a:pt x="426" y="1312"/>
                  <a:pt x="448" y="1312"/>
                </a:cubicBezTo>
                <a:close/>
                <a:moveTo>
                  <a:pt x="384" y="1760"/>
                </a:moveTo>
                <a:cubicBezTo>
                  <a:pt x="256" y="1760"/>
                  <a:pt x="256" y="1760"/>
                  <a:pt x="256" y="1760"/>
                </a:cubicBezTo>
                <a:cubicBezTo>
                  <a:pt x="256" y="1536"/>
                  <a:pt x="256" y="1536"/>
                  <a:pt x="256" y="1536"/>
                </a:cubicBezTo>
                <a:cubicBezTo>
                  <a:pt x="192" y="1536"/>
                  <a:pt x="192" y="1536"/>
                  <a:pt x="192" y="1536"/>
                </a:cubicBezTo>
                <a:cubicBezTo>
                  <a:pt x="192" y="1760"/>
                  <a:pt x="192" y="1760"/>
                  <a:pt x="192" y="1760"/>
                </a:cubicBezTo>
                <a:cubicBezTo>
                  <a:pt x="64" y="1760"/>
                  <a:pt x="64" y="1760"/>
                  <a:pt x="64" y="1760"/>
                </a:cubicBezTo>
                <a:cubicBezTo>
                  <a:pt x="64" y="1535"/>
                  <a:pt x="64" y="1535"/>
                  <a:pt x="64" y="1535"/>
                </a:cubicBezTo>
                <a:cubicBezTo>
                  <a:pt x="64" y="1493"/>
                  <a:pt x="91" y="1456"/>
                  <a:pt x="132" y="1443"/>
                </a:cubicBezTo>
                <a:cubicBezTo>
                  <a:pt x="338" y="1381"/>
                  <a:pt x="338" y="1381"/>
                  <a:pt x="338" y="1381"/>
                </a:cubicBezTo>
                <a:cubicBezTo>
                  <a:pt x="357" y="1406"/>
                  <a:pt x="393" y="1440"/>
                  <a:pt x="448" y="1440"/>
                </a:cubicBezTo>
                <a:cubicBezTo>
                  <a:pt x="503" y="1440"/>
                  <a:pt x="539" y="1406"/>
                  <a:pt x="558" y="1381"/>
                </a:cubicBezTo>
                <a:cubicBezTo>
                  <a:pt x="679" y="1418"/>
                  <a:pt x="679" y="1418"/>
                  <a:pt x="679" y="1418"/>
                </a:cubicBezTo>
                <a:cubicBezTo>
                  <a:pt x="590" y="1438"/>
                  <a:pt x="590" y="1438"/>
                  <a:pt x="590" y="1438"/>
                </a:cubicBezTo>
                <a:cubicBezTo>
                  <a:pt x="487" y="1462"/>
                  <a:pt x="416" y="1552"/>
                  <a:pt x="416" y="1657"/>
                </a:cubicBezTo>
                <a:cubicBezTo>
                  <a:pt x="416" y="1696"/>
                  <a:pt x="416" y="1696"/>
                  <a:pt x="416" y="1696"/>
                </a:cubicBezTo>
                <a:cubicBezTo>
                  <a:pt x="480" y="1696"/>
                  <a:pt x="480" y="1696"/>
                  <a:pt x="480" y="1696"/>
                </a:cubicBezTo>
                <a:cubicBezTo>
                  <a:pt x="480" y="1657"/>
                  <a:pt x="480" y="1657"/>
                  <a:pt x="480" y="1657"/>
                </a:cubicBezTo>
                <a:cubicBezTo>
                  <a:pt x="480" y="1582"/>
                  <a:pt x="531" y="1518"/>
                  <a:pt x="604" y="1501"/>
                </a:cubicBezTo>
                <a:cubicBezTo>
                  <a:pt x="772" y="1462"/>
                  <a:pt x="772" y="1462"/>
                  <a:pt x="772" y="1462"/>
                </a:cubicBezTo>
                <a:cubicBezTo>
                  <a:pt x="810" y="1651"/>
                  <a:pt x="810" y="1651"/>
                  <a:pt x="810" y="1651"/>
                </a:cubicBezTo>
                <a:cubicBezTo>
                  <a:pt x="876" y="1611"/>
                  <a:pt x="876" y="1611"/>
                  <a:pt x="876" y="1611"/>
                </a:cubicBezTo>
                <a:cubicBezTo>
                  <a:pt x="895" y="1667"/>
                  <a:pt x="895" y="1667"/>
                  <a:pt x="895" y="1667"/>
                </a:cubicBezTo>
                <a:cubicBezTo>
                  <a:pt x="867" y="1920"/>
                  <a:pt x="867" y="1920"/>
                  <a:pt x="867" y="1920"/>
                </a:cubicBezTo>
                <a:cubicBezTo>
                  <a:pt x="704" y="1920"/>
                  <a:pt x="704" y="1920"/>
                  <a:pt x="704" y="1920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640" y="1664"/>
                  <a:pt x="640" y="1664"/>
                  <a:pt x="640" y="1664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480" y="1920"/>
                  <a:pt x="480" y="1920"/>
                  <a:pt x="480" y="1920"/>
                </a:cubicBezTo>
                <a:cubicBezTo>
                  <a:pt x="480" y="1856"/>
                  <a:pt x="480" y="1856"/>
                  <a:pt x="480" y="1856"/>
                </a:cubicBezTo>
                <a:cubicBezTo>
                  <a:pt x="480" y="1803"/>
                  <a:pt x="437" y="1760"/>
                  <a:pt x="384" y="1760"/>
                </a:cubicBezTo>
                <a:close/>
                <a:moveTo>
                  <a:pt x="1852" y="1443"/>
                </a:moveTo>
                <a:cubicBezTo>
                  <a:pt x="1893" y="1456"/>
                  <a:pt x="1920" y="1493"/>
                  <a:pt x="1920" y="1535"/>
                </a:cubicBezTo>
                <a:cubicBezTo>
                  <a:pt x="1920" y="1760"/>
                  <a:pt x="1920" y="1760"/>
                  <a:pt x="1920" y="1760"/>
                </a:cubicBezTo>
                <a:cubicBezTo>
                  <a:pt x="1792" y="1760"/>
                  <a:pt x="1792" y="1760"/>
                  <a:pt x="1792" y="1760"/>
                </a:cubicBezTo>
                <a:cubicBezTo>
                  <a:pt x="1792" y="1536"/>
                  <a:pt x="1792" y="1536"/>
                  <a:pt x="1792" y="1536"/>
                </a:cubicBezTo>
                <a:cubicBezTo>
                  <a:pt x="1728" y="1536"/>
                  <a:pt x="1728" y="1536"/>
                  <a:pt x="1728" y="1536"/>
                </a:cubicBezTo>
                <a:cubicBezTo>
                  <a:pt x="1728" y="1760"/>
                  <a:pt x="1728" y="1760"/>
                  <a:pt x="1728" y="1760"/>
                </a:cubicBezTo>
                <a:cubicBezTo>
                  <a:pt x="1600" y="1760"/>
                  <a:pt x="1600" y="1760"/>
                  <a:pt x="1600" y="1760"/>
                </a:cubicBezTo>
                <a:cubicBezTo>
                  <a:pt x="1547" y="1760"/>
                  <a:pt x="1504" y="1803"/>
                  <a:pt x="1504" y="1856"/>
                </a:cubicBezTo>
                <a:cubicBezTo>
                  <a:pt x="1504" y="1920"/>
                  <a:pt x="1504" y="1920"/>
                  <a:pt x="1504" y="1920"/>
                </a:cubicBezTo>
                <a:cubicBezTo>
                  <a:pt x="1344" y="1920"/>
                  <a:pt x="1344" y="1920"/>
                  <a:pt x="1344" y="1920"/>
                </a:cubicBezTo>
                <a:cubicBezTo>
                  <a:pt x="1344" y="1664"/>
                  <a:pt x="1344" y="1664"/>
                  <a:pt x="1344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920"/>
                  <a:pt x="1280" y="1920"/>
                  <a:pt x="1280" y="1920"/>
                </a:cubicBezTo>
                <a:cubicBezTo>
                  <a:pt x="1117" y="1920"/>
                  <a:pt x="1117" y="1920"/>
                  <a:pt x="1117" y="1920"/>
                </a:cubicBezTo>
                <a:cubicBezTo>
                  <a:pt x="1089" y="1667"/>
                  <a:pt x="1089" y="1667"/>
                  <a:pt x="1089" y="1667"/>
                </a:cubicBezTo>
                <a:cubicBezTo>
                  <a:pt x="1108" y="1611"/>
                  <a:pt x="1108" y="1611"/>
                  <a:pt x="1108" y="1611"/>
                </a:cubicBezTo>
                <a:cubicBezTo>
                  <a:pt x="1174" y="1651"/>
                  <a:pt x="1174" y="1651"/>
                  <a:pt x="1174" y="1651"/>
                </a:cubicBezTo>
                <a:cubicBezTo>
                  <a:pt x="1212" y="1462"/>
                  <a:pt x="1212" y="1462"/>
                  <a:pt x="1212" y="1462"/>
                </a:cubicBezTo>
                <a:cubicBezTo>
                  <a:pt x="1380" y="1501"/>
                  <a:pt x="1380" y="1501"/>
                  <a:pt x="1380" y="1501"/>
                </a:cubicBezTo>
                <a:cubicBezTo>
                  <a:pt x="1453" y="1518"/>
                  <a:pt x="1504" y="1582"/>
                  <a:pt x="1504" y="1657"/>
                </a:cubicBezTo>
                <a:cubicBezTo>
                  <a:pt x="1504" y="1696"/>
                  <a:pt x="1504" y="1696"/>
                  <a:pt x="1504" y="1696"/>
                </a:cubicBezTo>
                <a:cubicBezTo>
                  <a:pt x="1568" y="1696"/>
                  <a:pt x="1568" y="1696"/>
                  <a:pt x="1568" y="1696"/>
                </a:cubicBezTo>
                <a:cubicBezTo>
                  <a:pt x="1568" y="1657"/>
                  <a:pt x="1568" y="1657"/>
                  <a:pt x="1568" y="1657"/>
                </a:cubicBezTo>
                <a:cubicBezTo>
                  <a:pt x="1568" y="1552"/>
                  <a:pt x="1497" y="1462"/>
                  <a:pt x="1394" y="1438"/>
                </a:cubicBezTo>
                <a:cubicBezTo>
                  <a:pt x="1305" y="1418"/>
                  <a:pt x="1305" y="1418"/>
                  <a:pt x="1305" y="1418"/>
                </a:cubicBezTo>
                <a:cubicBezTo>
                  <a:pt x="1426" y="1381"/>
                  <a:pt x="1426" y="1381"/>
                  <a:pt x="1426" y="1381"/>
                </a:cubicBezTo>
                <a:cubicBezTo>
                  <a:pt x="1445" y="1406"/>
                  <a:pt x="1481" y="1440"/>
                  <a:pt x="1536" y="1440"/>
                </a:cubicBezTo>
                <a:cubicBezTo>
                  <a:pt x="1591" y="1440"/>
                  <a:pt x="1627" y="1406"/>
                  <a:pt x="1646" y="1381"/>
                </a:cubicBezTo>
                <a:lnTo>
                  <a:pt x="1852" y="1443"/>
                </a:lnTo>
                <a:close/>
                <a:moveTo>
                  <a:pt x="1600" y="1335"/>
                </a:moveTo>
                <a:cubicBezTo>
                  <a:pt x="1592" y="1347"/>
                  <a:pt x="1570" y="1376"/>
                  <a:pt x="1536" y="1376"/>
                </a:cubicBezTo>
                <a:cubicBezTo>
                  <a:pt x="1502" y="1376"/>
                  <a:pt x="1480" y="1347"/>
                  <a:pt x="1472" y="1335"/>
                </a:cubicBezTo>
                <a:cubicBezTo>
                  <a:pt x="1472" y="1303"/>
                  <a:pt x="1472" y="1303"/>
                  <a:pt x="1472" y="1303"/>
                </a:cubicBezTo>
                <a:cubicBezTo>
                  <a:pt x="1492" y="1309"/>
                  <a:pt x="1514" y="1312"/>
                  <a:pt x="1536" y="1312"/>
                </a:cubicBezTo>
                <a:cubicBezTo>
                  <a:pt x="1558" y="1312"/>
                  <a:pt x="1580" y="1309"/>
                  <a:pt x="1600" y="1303"/>
                </a:cubicBezTo>
                <a:lnTo>
                  <a:pt x="1600" y="1335"/>
                </a:lnTo>
                <a:close/>
                <a:moveTo>
                  <a:pt x="1536" y="1248"/>
                </a:moveTo>
                <a:cubicBezTo>
                  <a:pt x="1448" y="1248"/>
                  <a:pt x="1376" y="1176"/>
                  <a:pt x="1376" y="1088"/>
                </a:cubicBezTo>
                <a:cubicBezTo>
                  <a:pt x="1376" y="1056"/>
                  <a:pt x="1376" y="1056"/>
                  <a:pt x="1376" y="1056"/>
                </a:cubicBezTo>
                <a:cubicBezTo>
                  <a:pt x="1395" y="1056"/>
                  <a:pt x="1395" y="1056"/>
                  <a:pt x="1395" y="1056"/>
                </a:cubicBezTo>
                <a:cubicBezTo>
                  <a:pt x="1423" y="1056"/>
                  <a:pt x="1449" y="1048"/>
                  <a:pt x="1472" y="1033"/>
                </a:cubicBezTo>
                <a:cubicBezTo>
                  <a:pt x="1495" y="1048"/>
                  <a:pt x="1521" y="1056"/>
                  <a:pt x="1549" y="1056"/>
                </a:cubicBezTo>
                <a:cubicBezTo>
                  <a:pt x="1696" y="1056"/>
                  <a:pt x="1696" y="1056"/>
                  <a:pt x="1696" y="1056"/>
                </a:cubicBezTo>
                <a:cubicBezTo>
                  <a:pt x="1696" y="1088"/>
                  <a:pt x="1696" y="1088"/>
                  <a:pt x="1696" y="1088"/>
                </a:cubicBezTo>
                <a:cubicBezTo>
                  <a:pt x="1696" y="1176"/>
                  <a:pt x="1624" y="1248"/>
                  <a:pt x="1536" y="1248"/>
                </a:cubicBezTo>
                <a:close/>
                <a:moveTo>
                  <a:pt x="1536" y="832"/>
                </a:moveTo>
                <a:cubicBezTo>
                  <a:pt x="1624" y="832"/>
                  <a:pt x="1696" y="904"/>
                  <a:pt x="1696" y="992"/>
                </a:cubicBezTo>
                <a:cubicBezTo>
                  <a:pt x="1549" y="992"/>
                  <a:pt x="1549" y="992"/>
                  <a:pt x="1549" y="992"/>
                </a:cubicBezTo>
                <a:cubicBezTo>
                  <a:pt x="1529" y="992"/>
                  <a:pt x="1509" y="984"/>
                  <a:pt x="1495" y="969"/>
                </a:cubicBezTo>
                <a:cubicBezTo>
                  <a:pt x="1472" y="947"/>
                  <a:pt x="1472" y="947"/>
                  <a:pt x="1472" y="947"/>
                </a:cubicBezTo>
                <a:cubicBezTo>
                  <a:pt x="1449" y="969"/>
                  <a:pt x="1449" y="969"/>
                  <a:pt x="1449" y="969"/>
                </a:cubicBezTo>
                <a:cubicBezTo>
                  <a:pt x="1435" y="984"/>
                  <a:pt x="1415" y="992"/>
                  <a:pt x="1395" y="992"/>
                </a:cubicBezTo>
                <a:cubicBezTo>
                  <a:pt x="1376" y="992"/>
                  <a:pt x="1376" y="992"/>
                  <a:pt x="1376" y="992"/>
                </a:cubicBezTo>
                <a:cubicBezTo>
                  <a:pt x="1376" y="904"/>
                  <a:pt x="1448" y="832"/>
                  <a:pt x="1536" y="832"/>
                </a:cubicBezTo>
                <a:close/>
                <a:moveTo>
                  <a:pt x="1312" y="931"/>
                </a:moveTo>
                <a:cubicBezTo>
                  <a:pt x="1284" y="909"/>
                  <a:pt x="1249" y="896"/>
                  <a:pt x="1211" y="896"/>
                </a:cubicBezTo>
                <a:cubicBezTo>
                  <a:pt x="1172" y="896"/>
                  <a:pt x="1172" y="896"/>
                  <a:pt x="1172" y="896"/>
                </a:cubicBezTo>
                <a:cubicBezTo>
                  <a:pt x="1132" y="817"/>
                  <a:pt x="1132" y="817"/>
                  <a:pt x="1132" y="817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1045" y="876"/>
                  <a:pt x="978" y="896"/>
                  <a:pt x="909" y="896"/>
                </a:cubicBezTo>
                <a:cubicBezTo>
                  <a:pt x="774" y="896"/>
                  <a:pt x="774" y="896"/>
                  <a:pt x="774" y="896"/>
                </a:cubicBezTo>
                <a:cubicBezTo>
                  <a:pt x="735" y="896"/>
                  <a:pt x="700" y="909"/>
                  <a:pt x="672" y="931"/>
                </a:cubicBezTo>
                <a:cubicBezTo>
                  <a:pt x="672" y="883"/>
                  <a:pt x="672" y="883"/>
                  <a:pt x="672" y="883"/>
                </a:cubicBezTo>
                <a:cubicBezTo>
                  <a:pt x="672" y="714"/>
                  <a:pt x="810" y="576"/>
                  <a:pt x="979" y="576"/>
                </a:cubicBezTo>
                <a:cubicBezTo>
                  <a:pt x="1062" y="576"/>
                  <a:pt x="1139" y="608"/>
                  <a:pt x="1197" y="666"/>
                </a:cubicBezTo>
                <a:cubicBezTo>
                  <a:pt x="1231" y="700"/>
                  <a:pt x="1231" y="700"/>
                  <a:pt x="1231" y="700"/>
                </a:cubicBezTo>
                <a:cubicBezTo>
                  <a:pt x="1238" y="702"/>
                  <a:pt x="1238" y="702"/>
                  <a:pt x="1238" y="702"/>
                </a:cubicBezTo>
                <a:cubicBezTo>
                  <a:pt x="1282" y="717"/>
                  <a:pt x="1312" y="758"/>
                  <a:pt x="1312" y="805"/>
                </a:cubicBezTo>
                <a:lnTo>
                  <a:pt x="1312" y="931"/>
                </a:lnTo>
                <a:close/>
                <a:moveTo>
                  <a:pt x="1536" y="64"/>
                </a:moveTo>
                <a:cubicBezTo>
                  <a:pt x="1624" y="64"/>
                  <a:pt x="1696" y="136"/>
                  <a:pt x="1696" y="224"/>
                </a:cubicBezTo>
                <a:cubicBezTo>
                  <a:pt x="1677" y="224"/>
                  <a:pt x="1677" y="224"/>
                  <a:pt x="1677" y="224"/>
                </a:cubicBezTo>
                <a:cubicBezTo>
                  <a:pt x="1657" y="224"/>
                  <a:pt x="1637" y="216"/>
                  <a:pt x="1623" y="201"/>
                </a:cubicBezTo>
                <a:cubicBezTo>
                  <a:pt x="1600" y="179"/>
                  <a:pt x="1600" y="179"/>
                  <a:pt x="1600" y="179"/>
                </a:cubicBezTo>
                <a:cubicBezTo>
                  <a:pt x="1577" y="201"/>
                  <a:pt x="1577" y="201"/>
                  <a:pt x="1577" y="201"/>
                </a:cubicBezTo>
                <a:cubicBezTo>
                  <a:pt x="1563" y="216"/>
                  <a:pt x="1543" y="224"/>
                  <a:pt x="1523" y="224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6" y="136"/>
                  <a:pt x="1448" y="64"/>
                  <a:pt x="1536" y="64"/>
                </a:cubicBezTo>
                <a:close/>
                <a:moveTo>
                  <a:pt x="1376" y="320"/>
                </a:moveTo>
                <a:cubicBezTo>
                  <a:pt x="1376" y="288"/>
                  <a:pt x="1376" y="288"/>
                  <a:pt x="1376" y="288"/>
                </a:cubicBezTo>
                <a:cubicBezTo>
                  <a:pt x="1523" y="288"/>
                  <a:pt x="1523" y="288"/>
                  <a:pt x="1523" y="288"/>
                </a:cubicBezTo>
                <a:cubicBezTo>
                  <a:pt x="1551" y="288"/>
                  <a:pt x="1577" y="280"/>
                  <a:pt x="1600" y="265"/>
                </a:cubicBezTo>
                <a:cubicBezTo>
                  <a:pt x="1623" y="280"/>
                  <a:pt x="1649" y="288"/>
                  <a:pt x="1677" y="288"/>
                </a:cubicBezTo>
                <a:cubicBezTo>
                  <a:pt x="1696" y="288"/>
                  <a:pt x="1696" y="288"/>
                  <a:pt x="1696" y="288"/>
                </a:cubicBezTo>
                <a:cubicBezTo>
                  <a:pt x="1696" y="320"/>
                  <a:pt x="1696" y="320"/>
                  <a:pt x="1696" y="320"/>
                </a:cubicBezTo>
                <a:cubicBezTo>
                  <a:pt x="1696" y="408"/>
                  <a:pt x="1624" y="480"/>
                  <a:pt x="1536" y="480"/>
                </a:cubicBezTo>
                <a:cubicBezTo>
                  <a:pt x="1448" y="480"/>
                  <a:pt x="1376" y="408"/>
                  <a:pt x="1376" y="320"/>
                </a:cubicBezTo>
                <a:close/>
                <a:moveTo>
                  <a:pt x="1536" y="608"/>
                </a:moveTo>
                <a:cubicBezTo>
                  <a:pt x="1502" y="608"/>
                  <a:pt x="1480" y="579"/>
                  <a:pt x="1472" y="567"/>
                </a:cubicBezTo>
                <a:cubicBezTo>
                  <a:pt x="1472" y="535"/>
                  <a:pt x="1472" y="535"/>
                  <a:pt x="1472" y="535"/>
                </a:cubicBezTo>
                <a:cubicBezTo>
                  <a:pt x="1492" y="541"/>
                  <a:pt x="1514" y="544"/>
                  <a:pt x="1536" y="544"/>
                </a:cubicBezTo>
                <a:cubicBezTo>
                  <a:pt x="1558" y="544"/>
                  <a:pt x="1580" y="541"/>
                  <a:pt x="1600" y="535"/>
                </a:cubicBezTo>
                <a:cubicBezTo>
                  <a:pt x="1600" y="567"/>
                  <a:pt x="1600" y="567"/>
                  <a:pt x="1600" y="567"/>
                </a:cubicBezTo>
                <a:cubicBezTo>
                  <a:pt x="1592" y="579"/>
                  <a:pt x="1570" y="608"/>
                  <a:pt x="1536" y="608"/>
                </a:cubicBez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4" name="组合 5"/>
          <p:cNvGrpSpPr/>
          <p:nvPr/>
        </p:nvGrpSpPr>
        <p:grpSpPr>
          <a:xfrm>
            <a:off x="1789113" y="1187450"/>
            <a:ext cx="1981200" cy="1038225"/>
            <a:chOff x="933" y="1868"/>
            <a:chExt cx="3446" cy="1830"/>
          </a:xfrm>
        </p:grpSpPr>
        <p:sp>
          <p:nvSpPr>
            <p:cNvPr id="1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8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浏览商品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6" name="PPT世界-4-1"/>
            <p:cNvSpPr txBox="1"/>
            <p:nvPr/>
          </p:nvSpPr>
          <p:spPr>
            <a:xfrm>
              <a:off x="1917" y="2043"/>
              <a:ext cx="1539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198" name="PPT世界-5"/>
          <p:cNvGrpSpPr/>
          <p:nvPr/>
        </p:nvGrpSpPr>
        <p:grpSpPr>
          <a:xfrm>
            <a:off x="1798638" y="4783138"/>
            <a:ext cx="1997075" cy="1036637"/>
            <a:chOff x="1195806" y="1477732"/>
            <a:chExt cx="2761168" cy="1458436"/>
          </a:xfrm>
        </p:grpSpPr>
        <p:sp>
          <p:nvSpPr>
            <p:cNvPr id="22" name="PPT世界-5-2"/>
            <p:cNvSpPr/>
            <p:nvPr/>
          </p:nvSpPr>
          <p:spPr>
            <a:xfrm>
              <a:off x="1195806" y="1477732"/>
              <a:ext cx="2761168" cy="1458436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1F1D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23" name="PPT世界-5-4"/>
            <p:cNvSpPr/>
            <p:nvPr/>
          </p:nvSpPr>
          <p:spPr>
            <a:xfrm>
              <a:off x="1568737" y="2272177"/>
              <a:ext cx="2016360" cy="413442"/>
            </a:xfrm>
            <a:prstGeom prst="roundRect">
              <a:avLst>
                <a:gd name="adj" fmla="val 50000"/>
              </a:avLst>
            </a:prstGeom>
            <a:solidFill>
              <a:srgbClr val="1F1D2B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3">
                  <a:lumMod val="50000"/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接取订单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21" name="PPT世界-5-1"/>
            <p:cNvSpPr txBox="1"/>
            <p:nvPr/>
          </p:nvSpPr>
          <p:spPr>
            <a:xfrm>
              <a:off x="1812125" y="1616832"/>
              <a:ext cx="1527988" cy="73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1F1D2B"/>
                    </a:solidFill>
                  </a:ln>
                  <a:noFill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1F1D2B"/>
                  </a:solidFill>
                </a:ln>
                <a:noFill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820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矩形 6"/>
          <p:cNvSpPr/>
          <p:nvPr/>
        </p:nvSpPr>
        <p:spPr>
          <a:xfrm>
            <a:off x="357188" y="285750"/>
            <a:ext cx="31257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7" name="组合 6"/>
          <p:cNvGrpSpPr/>
          <p:nvPr/>
        </p:nvGrpSpPr>
        <p:grpSpPr>
          <a:xfrm>
            <a:off x="6518275" y="1187450"/>
            <a:ext cx="1909763" cy="1036638"/>
            <a:chOff x="933" y="1868"/>
            <a:chExt cx="3446" cy="1830"/>
          </a:xfrm>
        </p:grpSpPr>
        <p:sp>
          <p:nvSpPr>
            <p:cNvPr id="8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9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支付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0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3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211" name="组合 10"/>
          <p:cNvGrpSpPr/>
          <p:nvPr/>
        </p:nvGrpSpPr>
        <p:grpSpPr>
          <a:xfrm>
            <a:off x="5483225" y="2613025"/>
            <a:ext cx="1785938" cy="1036638"/>
            <a:chOff x="933" y="1868"/>
            <a:chExt cx="3446" cy="1830"/>
          </a:xfrm>
        </p:grpSpPr>
        <p:sp>
          <p:nvSpPr>
            <p:cNvPr id="12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3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查看订单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4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5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215" name="PPT世界-5"/>
          <p:cNvGrpSpPr/>
          <p:nvPr/>
        </p:nvGrpSpPr>
        <p:grpSpPr>
          <a:xfrm>
            <a:off x="5170488" y="4783138"/>
            <a:ext cx="1893887" cy="1038225"/>
            <a:chOff x="1195806" y="1477732"/>
            <a:chExt cx="2761168" cy="1458436"/>
          </a:xfrm>
        </p:grpSpPr>
        <p:sp>
          <p:nvSpPr>
            <p:cNvPr id="19" name="PPT世界-5-2"/>
            <p:cNvSpPr/>
            <p:nvPr/>
          </p:nvSpPr>
          <p:spPr>
            <a:xfrm>
              <a:off x="1195806" y="1477732"/>
              <a:ext cx="2761168" cy="1458436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1F1D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20" name="PPT世界-5-4"/>
            <p:cNvSpPr/>
            <p:nvPr/>
          </p:nvSpPr>
          <p:spPr>
            <a:xfrm>
              <a:off x="1568737" y="2272177"/>
              <a:ext cx="2016360" cy="413442"/>
            </a:xfrm>
            <a:prstGeom prst="roundRect">
              <a:avLst>
                <a:gd name="adj" fmla="val 50000"/>
              </a:avLst>
            </a:prstGeom>
            <a:solidFill>
              <a:srgbClr val="1F1D2B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3">
                  <a:lumMod val="50000"/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确认送达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24" name="PPT世界-5-1"/>
            <p:cNvSpPr txBox="1"/>
            <p:nvPr/>
          </p:nvSpPr>
          <p:spPr>
            <a:xfrm>
              <a:off x="1812125" y="1616832"/>
              <a:ext cx="1527988" cy="73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1F1D2B"/>
                    </a:solidFill>
                  </a:ln>
                  <a:noFill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1F1D2B"/>
                  </a:solidFill>
                </a:ln>
                <a:noFill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29235" y="1186815"/>
            <a:ext cx="1193800" cy="23069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</a:t>
            </a:r>
            <a:endParaRPr kumimoji="0" lang="zh-CN" altLang="en-US" sz="72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600" y="4148138"/>
            <a:ext cx="1020763" cy="23066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骑手</a:t>
            </a:r>
            <a:endParaRPr kumimoji="0" lang="zh-CN" altLang="en-US" sz="72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减号 26"/>
          <p:cNvSpPr/>
          <p:nvPr/>
        </p:nvSpPr>
        <p:spPr>
          <a:xfrm>
            <a:off x="-295275" y="3789363"/>
            <a:ext cx="9717088" cy="36036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8222" name="组合 35"/>
          <p:cNvGrpSpPr/>
          <p:nvPr/>
        </p:nvGrpSpPr>
        <p:grpSpPr>
          <a:xfrm>
            <a:off x="3063875" y="2613025"/>
            <a:ext cx="1908175" cy="1036638"/>
            <a:chOff x="933" y="1868"/>
            <a:chExt cx="3446" cy="1830"/>
          </a:xfrm>
        </p:grpSpPr>
        <p:sp>
          <p:nvSpPr>
            <p:cNvPr id="3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39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退单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40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4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226" name="组合 40"/>
          <p:cNvGrpSpPr/>
          <p:nvPr/>
        </p:nvGrpSpPr>
        <p:grpSpPr>
          <a:xfrm>
            <a:off x="4254500" y="1187450"/>
            <a:ext cx="1908175" cy="1038225"/>
            <a:chOff x="933" y="1868"/>
            <a:chExt cx="3446" cy="1830"/>
          </a:xfrm>
        </p:grpSpPr>
        <p:sp>
          <p:nvSpPr>
            <p:cNvPr id="42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43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下单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44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6"/>
          <p:cNvSpPr/>
          <p:nvPr/>
        </p:nvSpPr>
        <p:spPr>
          <a:xfrm>
            <a:off x="357188" y="285750"/>
            <a:ext cx="41925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用户活动图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2" name="图片 1" descr="用户下单活动图"/>
          <p:cNvPicPr>
            <a:picLocks noChangeAspect="1"/>
          </p:cNvPicPr>
          <p:nvPr/>
        </p:nvPicPr>
        <p:blipFill>
          <a:blip r:embed="rId1"/>
          <a:srcRect l="4694" t="13757" r="17332" b="37381"/>
          <a:stretch>
            <a:fillRect/>
          </a:stretch>
        </p:blipFill>
        <p:spPr>
          <a:xfrm>
            <a:off x="2720975" y="950913"/>
            <a:ext cx="6054725" cy="5757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25575"/>
            <a:ext cx="2370138" cy="419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PPT世界-4-5"/>
          <p:cNvSpPr>
            <a:spLocks noEditPoints="1"/>
          </p:cNvSpPr>
          <p:nvPr/>
        </p:nvSpPr>
        <p:spPr>
          <a:xfrm>
            <a:off x="4349750" y="234950"/>
            <a:ext cx="622300" cy="623888"/>
          </a:xfrm>
          <a:custGeom>
            <a:avLst/>
            <a:gdLst/>
            <a:ahLst/>
            <a:cxnLst>
              <a:cxn ang="0">
                <a:pos x="656621" y="198880"/>
              </a:cxn>
              <a:cxn ang="0">
                <a:pos x="517720" y="126273"/>
              </a:cxn>
              <a:cxn ang="0">
                <a:pos x="291612" y="237157"/>
              </a:cxn>
              <a:cxn ang="0">
                <a:pos x="176783" y="0"/>
              </a:cxn>
              <a:cxn ang="0">
                <a:pos x="44985" y="242287"/>
              </a:cxn>
              <a:cxn ang="0">
                <a:pos x="52088" y="266358"/>
              </a:cxn>
              <a:cxn ang="0">
                <a:pos x="241103" y="331073"/>
              </a:cxn>
              <a:cxn ang="0">
                <a:pos x="126273" y="520877"/>
              </a:cxn>
              <a:cxn ang="0">
                <a:pos x="164155" y="732385"/>
              </a:cxn>
              <a:cxn ang="0">
                <a:pos x="782894" y="719757"/>
              </a:cxn>
              <a:cxn ang="0">
                <a:pos x="694503" y="429329"/>
              </a:cxn>
              <a:cxn ang="0">
                <a:pos x="508250" y="258466"/>
              </a:cxn>
              <a:cxn ang="0">
                <a:pos x="757639" y="302661"/>
              </a:cxn>
              <a:cxn ang="0">
                <a:pos x="181912" y="88391"/>
              </a:cxn>
              <a:cxn ang="0">
                <a:pos x="113646" y="88391"/>
              </a:cxn>
              <a:cxn ang="0">
                <a:pos x="151528" y="104570"/>
              </a:cxn>
              <a:cxn ang="0">
                <a:pos x="113646" y="126273"/>
              </a:cxn>
              <a:cxn ang="0">
                <a:pos x="202037" y="211113"/>
              </a:cxn>
              <a:cxn ang="0">
                <a:pos x="555602" y="520877"/>
              </a:cxn>
              <a:cxn ang="0">
                <a:pos x="485363" y="479444"/>
              </a:cxn>
              <a:cxn ang="0">
                <a:pos x="391447" y="577700"/>
              </a:cxn>
              <a:cxn ang="0">
                <a:pos x="368955" y="592300"/>
              </a:cxn>
              <a:cxn ang="0">
                <a:pos x="405258" y="669248"/>
              </a:cxn>
              <a:cxn ang="0">
                <a:pos x="375268" y="643993"/>
              </a:cxn>
              <a:cxn ang="0">
                <a:pos x="413939" y="592300"/>
              </a:cxn>
              <a:cxn ang="0">
                <a:pos x="507855" y="442351"/>
              </a:cxn>
              <a:cxn ang="0">
                <a:pos x="507855" y="442351"/>
              </a:cxn>
              <a:cxn ang="0">
                <a:pos x="358695" y="378820"/>
              </a:cxn>
              <a:cxn ang="0">
                <a:pos x="290823" y="452216"/>
              </a:cxn>
              <a:cxn ang="0">
                <a:pos x="290823" y="452216"/>
              </a:cxn>
              <a:cxn ang="0">
                <a:pos x="308580" y="545342"/>
              </a:cxn>
              <a:cxn ang="0">
                <a:pos x="176783" y="328310"/>
              </a:cxn>
              <a:cxn ang="0">
                <a:pos x="192961" y="382371"/>
              </a:cxn>
              <a:cxn ang="0">
                <a:pos x="113646" y="416702"/>
              </a:cxn>
              <a:cxn ang="0">
                <a:pos x="239919" y="429329"/>
              </a:cxn>
              <a:cxn ang="0">
                <a:pos x="202037" y="526796"/>
              </a:cxn>
              <a:cxn ang="0">
                <a:pos x="151528" y="694503"/>
              </a:cxn>
              <a:cxn ang="0">
                <a:pos x="25255" y="694503"/>
              </a:cxn>
              <a:cxn ang="0">
                <a:pos x="220189" y="544948"/>
              </a:cxn>
              <a:cxn ang="0">
                <a:pos x="189410" y="669248"/>
              </a:cxn>
              <a:cxn ang="0">
                <a:pos x="345673" y="635707"/>
              </a:cxn>
              <a:cxn ang="0">
                <a:pos x="252546" y="656621"/>
              </a:cxn>
              <a:cxn ang="0">
                <a:pos x="730806" y="569413"/>
              </a:cxn>
              <a:cxn ang="0">
                <a:pos x="681875" y="606111"/>
              </a:cxn>
              <a:cxn ang="0">
                <a:pos x="530348" y="757639"/>
              </a:cxn>
              <a:cxn ang="0">
                <a:pos x="429724" y="657805"/>
              </a:cxn>
              <a:cxn ang="0">
                <a:pos x="593484" y="653859"/>
              </a:cxn>
              <a:cxn ang="0">
                <a:pos x="514958" y="559548"/>
              </a:cxn>
              <a:cxn ang="0">
                <a:pos x="631366" y="526796"/>
              </a:cxn>
              <a:cxn ang="0">
                <a:pos x="631366" y="514169"/>
              </a:cxn>
              <a:cxn ang="0">
                <a:pos x="550472" y="416702"/>
              </a:cxn>
              <a:cxn ang="0">
                <a:pos x="606111" y="492466"/>
              </a:cxn>
              <a:cxn ang="0">
                <a:pos x="580857" y="373690"/>
              </a:cxn>
              <a:cxn ang="0">
                <a:pos x="517720" y="367376"/>
              </a:cxn>
              <a:cxn ang="0">
                <a:pos x="358695" y="353565"/>
              </a:cxn>
              <a:cxn ang="0">
                <a:pos x="472341" y="262806"/>
              </a:cxn>
              <a:cxn ang="0">
                <a:pos x="606111" y="25255"/>
              </a:cxn>
              <a:cxn ang="0">
                <a:pos x="622290" y="79315"/>
              </a:cxn>
              <a:cxn ang="0">
                <a:pos x="542975" y="113646"/>
              </a:cxn>
              <a:cxn ang="0">
                <a:pos x="669248" y="126273"/>
              </a:cxn>
              <a:cxn ang="0">
                <a:pos x="580857" y="211113"/>
              </a:cxn>
            </a:cxnLst>
            <a:pathLst>
              <a:path w="1984" h="1984">
                <a:moveTo>
                  <a:pt x="1984" y="1024"/>
                </a:moveTo>
                <a:cubicBezTo>
                  <a:pt x="1984" y="767"/>
                  <a:pt x="1984" y="767"/>
                  <a:pt x="1984" y="767"/>
                </a:cubicBezTo>
                <a:cubicBezTo>
                  <a:pt x="1984" y="696"/>
                  <a:pt x="1938" y="634"/>
                  <a:pt x="1870" y="614"/>
                </a:cubicBezTo>
                <a:cubicBezTo>
                  <a:pt x="1664" y="552"/>
                  <a:pt x="1664" y="552"/>
                  <a:pt x="1664" y="552"/>
                </a:cubicBezTo>
                <a:cubicBezTo>
                  <a:pt x="1664" y="504"/>
                  <a:pt x="1664" y="504"/>
                  <a:pt x="1664" y="504"/>
                </a:cubicBezTo>
                <a:cubicBezTo>
                  <a:pt x="1722" y="463"/>
                  <a:pt x="1760" y="396"/>
                  <a:pt x="1760" y="320"/>
                </a:cubicBezTo>
                <a:cubicBezTo>
                  <a:pt x="1760" y="224"/>
                  <a:pt x="1760" y="224"/>
                  <a:pt x="1760" y="224"/>
                </a:cubicBezTo>
                <a:cubicBezTo>
                  <a:pt x="1760" y="100"/>
                  <a:pt x="1660" y="0"/>
                  <a:pt x="1536" y="0"/>
                </a:cubicBezTo>
                <a:cubicBezTo>
                  <a:pt x="1412" y="0"/>
                  <a:pt x="1312" y="100"/>
                  <a:pt x="1312" y="224"/>
                </a:cubicBezTo>
                <a:cubicBezTo>
                  <a:pt x="1312" y="320"/>
                  <a:pt x="1312" y="320"/>
                  <a:pt x="1312" y="320"/>
                </a:cubicBezTo>
                <a:cubicBezTo>
                  <a:pt x="1312" y="396"/>
                  <a:pt x="1350" y="463"/>
                  <a:pt x="1408" y="504"/>
                </a:cubicBezTo>
                <a:cubicBezTo>
                  <a:pt x="1408" y="552"/>
                  <a:pt x="1408" y="552"/>
                  <a:pt x="1408" y="552"/>
                </a:cubicBezTo>
                <a:cubicBezTo>
                  <a:pt x="1226" y="607"/>
                  <a:pt x="1226" y="607"/>
                  <a:pt x="1226" y="607"/>
                </a:cubicBezTo>
                <a:cubicBezTo>
                  <a:pt x="1158" y="546"/>
                  <a:pt x="1072" y="512"/>
                  <a:pt x="979" y="512"/>
                </a:cubicBezTo>
                <a:cubicBezTo>
                  <a:pt x="888" y="512"/>
                  <a:pt x="804" y="546"/>
                  <a:pt x="739" y="601"/>
                </a:cubicBezTo>
                <a:cubicBezTo>
                  <a:pt x="576" y="552"/>
                  <a:pt x="576" y="552"/>
                  <a:pt x="576" y="552"/>
                </a:cubicBezTo>
                <a:cubicBezTo>
                  <a:pt x="576" y="504"/>
                  <a:pt x="576" y="504"/>
                  <a:pt x="576" y="504"/>
                </a:cubicBezTo>
                <a:cubicBezTo>
                  <a:pt x="634" y="463"/>
                  <a:pt x="672" y="396"/>
                  <a:pt x="672" y="320"/>
                </a:cubicBezTo>
                <a:cubicBezTo>
                  <a:pt x="672" y="224"/>
                  <a:pt x="672" y="224"/>
                  <a:pt x="672" y="224"/>
                </a:cubicBezTo>
                <a:cubicBezTo>
                  <a:pt x="672" y="100"/>
                  <a:pt x="572" y="0"/>
                  <a:pt x="448" y="0"/>
                </a:cubicBezTo>
                <a:cubicBezTo>
                  <a:pt x="324" y="0"/>
                  <a:pt x="224" y="100"/>
                  <a:pt x="224" y="224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96"/>
                  <a:pt x="262" y="463"/>
                  <a:pt x="320" y="504"/>
                </a:cubicBezTo>
                <a:cubicBezTo>
                  <a:pt x="320" y="552"/>
                  <a:pt x="320" y="552"/>
                  <a:pt x="320" y="552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46" y="634"/>
                  <a:pt x="0" y="696"/>
                  <a:pt x="0" y="767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64" y="1024"/>
                  <a:pt x="64" y="1024"/>
                  <a:pt x="64" y="1024"/>
                </a:cubicBezTo>
                <a:cubicBezTo>
                  <a:pt x="64" y="767"/>
                  <a:pt x="64" y="767"/>
                  <a:pt x="64" y="767"/>
                </a:cubicBezTo>
                <a:cubicBezTo>
                  <a:pt x="64" y="725"/>
                  <a:pt x="91" y="688"/>
                  <a:pt x="132" y="675"/>
                </a:cubicBezTo>
                <a:cubicBezTo>
                  <a:pt x="338" y="613"/>
                  <a:pt x="338" y="613"/>
                  <a:pt x="338" y="613"/>
                </a:cubicBezTo>
                <a:cubicBezTo>
                  <a:pt x="357" y="638"/>
                  <a:pt x="393" y="672"/>
                  <a:pt x="448" y="672"/>
                </a:cubicBezTo>
                <a:cubicBezTo>
                  <a:pt x="503" y="672"/>
                  <a:pt x="539" y="638"/>
                  <a:pt x="558" y="613"/>
                </a:cubicBezTo>
                <a:cubicBezTo>
                  <a:pt x="689" y="653"/>
                  <a:pt x="689" y="653"/>
                  <a:pt x="689" y="653"/>
                </a:cubicBezTo>
                <a:cubicBezTo>
                  <a:pt x="647" y="705"/>
                  <a:pt x="619" y="769"/>
                  <a:pt x="611" y="839"/>
                </a:cubicBezTo>
                <a:cubicBezTo>
                  <a:pt x="570" y="795"/>
                  <a:pt x="512" y="768"/>
                  <a:pt x="448" y="768"/>
                </a:cubicBezTo>
                <a:cubicBezTo>
                  <a:pt x="324" y="768"/>
                  <a:pt x="224" y="868"/>
                  <a:pt x="224" y="99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24" y="1164"/>
                  <a:pt x="262" y="1231"/>
                  <a:pt x="320" y="1272"/>
                </a:cubicBezTo>
                <a:cubicBezTo>
                  <a:pt x="320" y="1320"/>
                  <a:pt x="320" y="1320"/>
                  <a:pt x="320" y="1320"/>
                </a:cubicBezTo>
                <a:cubicBezTo>
                  <a:pt x="114" y="1382"/>
                  <a:pt x="114" y="1382"/>
                  <a:pt x="114" y="1382"/>
                </a:cubicBezTo>
                <a:cubicBezTo>
                  <a:pt x="46" y="1402"/>
                  <a:pt x="0" y="1464"/>
                  <a:pt x="0" y="1535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384" y="1824"/>
                  <a:pt x="384" y="1824"/>
                  <a:pt x="384" y="1824"/>
                </a:cubicBezTo>
                <a:cubicBezTo>
                  <a:pt x="402" y="1824"/>
                  <a:pt x="416" y="1838"/>
                  <a:pt x="416" y="1856"/>
                </a:cubicBezTo>
                <a:cubicBezTo>
                  <a:pt x="416" y="1984"/>
                  <a:pt x="416" y="1984"/>
                  <a:pt x="416" y="1984"/>
                </a:cubicBezTo>
                <a:cubicBezTo>
                  <a:pt x="1568" y="1984"/>
                  <a:pt x="1568" y="1984"/>
                  <a:pt x="1568" y="1984"/>
                </a:cubicBezTo>
                <a:cubicBezTo>
                  <a:pt x="1568" y="1856"/>
                  <a:pt x="1568" y="1856"/>
                  <a:pt x="1568" y="1856"/>
                </a:cubicBezTo>
                <a:cubicBezTo>
                  <a:pt x="1568" y="1838"/>
                  <a:pt x="1582" y="1824"/>
                  <a:pt x="1600" y="1824"/>
                </a:cubicBezTo>
                <a:cubicBezTo>
                  <a:pt x="1984" y="1824"/>
                  <a:pt x="1984" y="1824"/>
                  <a:pt x="1984" y="1824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84" y="1464"/>
                  <a:pt x="1938" y="1402"/>
                  <a:pt x="1870" y="1382"/>
                </a:cubicBezTo>
                <a:cubicBezTo>
                  <a:pt x="1664" y="1320"/>
                  <a:pt x="1664" y="1320"/>
                  <a:pt x="1664" y="1320"/>
                </a:cubicBezTo>
                <a:cubicBezTo>
                  <a:pt x="1664" y="1272"/>
                  <a:pt x="1664" y="1272"/>
                  <a:pt x="1664" y="1272"/>
                </a:cubicBezTo>
                <a:cubicBezTo>
                  <a:pt x="1722" y="1231"/>
                  <a:pt x="1760" y="1164"/>
                  <a:pt x="1760" y="1088"/>
                </a:cubicBezTo>
                <a:cubicBezTo>
                  <a:pt x="1760" y="992"/>
                  <a:pt x="1760" y="992"/>
                  <a:pt x="1760" y="992"/>
                </a:cubicBezTo>
                <a:cubicBezTo>
                  <a:pt x="1760" y="869"/>
                  <a:pt x="1660" y="768"/>
                  <a:pt x="1536" y="768"/>
                </a:cubicBezTo>
                <a:cubicBezTo>
                  <a:pt x="1473" y="768"/>
                  <a:pt x="1417" y="794"/>
                  <a:pt x="1376" y="836"/>
                </a:cubicBezTo>
                <a:cubicBezTo>
                  <a:pt x="1376" y="805"/>
                  <a:pt x="1376" y="805"/>
                  <a:pt x="1376" y="805"/>
                </a:cubicBezTo>
                <a:cubicBezTo>
                  <a:pt x="1376" y="742"/>
                  <a:pt x="1342" y="685"/>
                  <a:pt x="1288" y="655"/>
                </a:cubicBezTo>
                <a:cubicBezTo>
                  <a:pt x="1426" y="613"/>
                  <a:pt x="1426" y="613"/>
                  <a:pt x="1426" y="613"/>
                </a:cubicBezTo>
                <a:cubicBezTo>
                  <a:pt x="1445" y="638"/>
                  <a:pt x="1481" y="672"/>
                  <a:pt x="1536" y="672"/>
                </a:cubicBezTo>
                <a:cubicBezTo>
                  <a:pt x="1591" y="672"/>
                  <a:pt x="1627" y="638"/>
                  <a:pt x="1646" y="613"/>
                </a:cubicBezTo>
                <a:cubicBezTo>
                  <a:pt x="1852" y="675"/>
                  <a:pt x="1852" y="675"/>
                  <a:pt x="1852" y="675"/>
                </a:cubicBezTo>
                <a:cubicBezTo>
                  <a:pt x="1893" y="688"/>
                  <a:pt x="1920" y="725"/>
                  <a:pt x="1920" y="767"/>
                </a:cubicBezTo>
                <a:cubicBezTo>
                  <a:pt x="1920" y="1024"/>
                  <a:pt x="1920" y="1024"/>
                  <a:pt x="1920" y="1024"/>
                </a:cubicBezTo>
                <a:lnTo>
                  <a:pt x="1984" y="1024"/>
                </a:lnTo>
                <a:close/>
                <a:moveTo>
                  <a:pt x="448" y="64"/>
                </a:moveTo>
                <a:cubicBezTo>
                  <a:pt x="536" y="64"/>
                  <a:pt x="608" y="136"/>
                  <a:pt x="608" y="224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41" y="224"/>
                  <a:pt x="421" y="216"/>
                  <a:pt x="407" y="201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361" y="201"/>
                  <a:pt x="361" y="201"/>
                  <a:pt x="361" y="201"/>
                </a:cubicBezTo>
                <a:cubicBezTo>
                  <a:pt x="347" y="216"/>
                  <a:pt x="327" y="224"/>
                  <a:pt x="307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136"/>
                  <a:pt x="360" y="64"/>
                  <a:pt x="448" y="64"/>
                </a:cubicBezTo>
                <a:close/>
                <a:moveTo>
                  <a:pt x="288" y="320"/>
                </a:moveTo>
                <a:cubicBezTo>
                  <a:pt x="288" y="288"/>
                  <a:pt x="288" y="288"/>
                  <a:pt x="288" y="288"/>
                </a:cubicBezTo>
                <a:cubicBezTo>
                  <a:pt x="307" y="288"/>
                  <a:pt x="307" y="288"/>
                  <a:pt x="307" y="288"/>
                </a:cubicBezTo>
                <a:cubicBezTo>
                  <a:pt x="335" y="288"/>
                  <a:pt x="361" y="280"/>
                  <a:pt x="384" y="265"/>
                </a:cubicBezTo>
                <a:cubicBezTo>
                  <a:pt x="407" y="280"/>
                  <a:pt x="433" y="288"/>
                  <a:pt x="461" y="288"/>
                </a:cubicBezTo>
                <a:cubicBezTo>
                  <a:pt x="608" y="288"/>
                  <a:pt x="608" y="288"/>
                  <a:pt x="608" y="288"/>
                </a:cubicBezTo>
                <a:cubicBezTo>
                  <a:pt x="608" y="320"/>
                  <a:pt x="608" y="320"/>
                  <a:pt x="608" y="320"/>
                </a:cubicBezTo>
                <a:cubicBezTo>
                  <a:pt x="608" y="408"/>
                  <a:pt x="536" y="480"/>
                  <a:pt x="448" y="480"/>
                </a:cubicBezTo>
                <a:cubicBezTo>
                  <a:pt x="360" y="480"/>
                  <a:pt x="288" y="408"/>
                  <a:pt x="288" y="320"/>
                </a:cubicBezTo>
                <a:close/>
                <a:moveTo>
                  <a:pt x="448" y="608"/>
                </a:moveTo>
                <a:cubicBezTo>
                  <a:pt x="414" y="608"/>
                  <a:pt x="392" y="579"/>
                  <a:pt x="384" y="567"/>
                </a:cubicBezTo>
                <a:cubicBezTo>
                  <a:pt x="384" y="535"/>
                  <a:pt x="384" y="535"/>
                  <a:pt x="384" y="535"/>
                </a:cubicBezTo>
                <a:cubicBezTo>
                  <a:pt x="404" y="541"/>
                  <a:pt x="426" y="544"/>
                  <a:pt x="448" y="544"/>
                </a:cubicBezTo>
                <a:cubicBezTo>
                  <a:pt x="470" y="544"/>
                  <a:pt x="492" y="541"/>
                  <a:pt x="512" y="535"/>
                </a:cubicBezTo>
                <a:cubicBezTo>
                  <a:pt x="512" y="567"/>
                  <a:pt x="512" y="567"/>
                  <a:pt x="512" y="567"/>
                </a:cubicBezTo>
                <a:cubicBezTo>
                  <a:pt x="504" y="579"/>
                  <a:pt x="482" y="608"/>
                  <a:pt x="448" y="608"/>
                </a:cubicBezTo>
                <a:close/>
                <a:moveTo>
                  <a:pt x="1328" y="1170"/>
                </a:moveTo>
                <a:cubicBezTo>
                  <a:pt x="1344" y="1211"/>
                  <a:pt x="1372" y="1246"/>
                  <a:pt x="1408" y="1272"/>
                </a:cubicBezTo>
                <a:cubicBezTo>
                  <a:pt x="1408" y="1320"/>
                  <a:pt x="1408" y="1320"/>
                  <a:pt x="1408" y="1320"/>
                </a:cubicBezTo>
                <a:cubicBezTo>
                  <a:pt x="1202" y="1382"/>
                  <a:pt x="1202" y="1382"/>
                  <a:pt x="1202" y="1382"/>
                </a:cubicBezTo>
                <a:cubicBezTo>
                  <a:pt x="1195" y="1384"/>
                  <a:pt x="1189" y="1387"/>
                  <a:pt x="1182" y="1390"/>
                </a:cubicBezTo>
                <a:cubicBezTo>
                  <a:pt x="1152" y="1383"/>
                  <a:pt x="1152" y="1383"/>
                  <a:pt x="1152" y="1383"/>
                </a:cubicBezTo>
                <a:cubicBezTo>
                  <a:pt x="1152" y="1320"/>
                  <a:pt x="1152" y="1320"/>
                  <a:pt x="1152" y="1320"/>
                </a:cubicBezTo>
                <a:cubicBezTo>
                  <a:pt x="1186" y="1292"/>
                  <a:pt x="1213" y="1256"/>
                  <a:pt x="1230" y="1215"/>
                </a:cubicBezTo>
                <a:cubicBezTo>
                  <a:pt x="1267" y="1211"/>
                  <a:pt x="1301" y="1196"/>
                  <a:pt x="1328" y="1170"/>
                </a:cubicBezTo>
                <a:close/>
                <a:moveTo>
                  <a:pt x="992" y="1376"/>
                </a:moveTo>
                <a:cubicBezTo>
                  <a:pt x="1026" y="1376"/>
                  <a:pt x="1058" y="1369"/>
                  <a:pt x="1088" y="1357"/>
                </a:cubicBezTo>
                <a:cubicBezTo>
                  <a:pt x="1088" y="1392"/>
                  <a:pt x="1088" y="1392"/>
                  <a:pt x="1088" y="1392"/>
                </a:cubicBezTo>
                <a:cubicBezTo>
                  <a:pt x="992" y="1464"/>
                  <a:pt x="992" y="1464"/>
                  <a:pt x="992" y="1464"/>
                </a:cubicBezTo>
                <a:cubicBezTo>
                  <a:pt x="896" y="1392"/>
                  <a:pt x="896" y="1392"/>
                  <a:pt x="896" y="1392"/>
                </a:cubicBezTo>
                <a:cubicBezTo>
                  <a:pt x="896" y="1357"/>
                  <a:pt x="896" y="1357"/>
                  <a:pt x="896" y="1357"/>
                </a:cubicBezTo>
                <a:cubicBezTo>
                  <a:pt x="926" y="1369"/>
                  <a:pt x="958" y="1376"/>
                  <a:pt x="992" y="1376"/>
                </a:cubicBezTo>
                <a:close/>
                <a:moveTo>
                  <a:pt x="857" y="1443"/>
                </a:moveTo>
                <a:cubicBezTo>
                  <a:pt x="935" y="1501"/>
                  <a:pt x="935" y="1501"/>
                  <a:pt x="935" y="1501"/>
                </a:cubicBezTo>
                <a:cubicBezTo>
                  <a:pt x="854" y="1549"/>
                  <a:pt x="854" y="1549"/>
                  <a:pt x="854" y="1549"/>
                </a:cubicBezTo>
                <a:cubicBezTo>
                  <a:pt x="834" y="1448"/>
                  <a:pt x="834" y="1448"/>
                  <a:pt x="834" y="1448"/>
                </a:cubicBezTo>
                <a:lnTo>
                  <a:pt x="857" y="1443"/>
                </a:lnTo>
                <a:close/>
                <a:moveTo>
                  <a:pt x="957" y="1696"/>
                </a:moveTo>
                <a:cubicBezTo>
                  <a:pt x="1027" y="1696"/>
                  <a:pt x="1027" y="1696"/>
                  <a:pt x="1027" y="1696"/>
                </a:cubicBezTo>
                <a:cubicBezTo>
                  <a:pt x="1052" y="1920"/>
                  <a:pt x="1052" y="1920"/>
                  <a:pt x="1052" y="1920"/>
                </a:cubicBezTo>
                <a:cubicBezTo>
                  <a:pt x="932" y="1920"/>
                  <a:pt x="932" y="1920"/>
                  <a:pt x="932" y="1920"/>
                </a:cubicBezTo>
                <a:lnTo>
                  <a:pt x="957" y="1696"/>
                </a:lnTo>
                <a:close/>
                <a:moveTo>
                  <a:pt x="1033" y="1632"/>
                </a:moveTo>
                <a:cubicBezTo>
                  <a:pt x="951" y="1632"/>
                  <a:pt x="951" y="1632"/>
                  <a:pt x="951" y="1632"/>
                </a:cubicBezTo>
                <a:cubicBezTo>
                  <a:pt x="933" y="1577"/>
                  <a:pt x="933" y="1577"/>
                  <a:pt x="933" y="1577"/>
                </a:cubicBezTo>
                <a:cubicBezTo>
                  <a:pt x="992" y="1541"/>
                  <a:pt x="992" y="1541"/>
                  <a:pt x="992" y="1541"/>
                </a:cubicBezTo>
                <a:cubicBezTo>
                  <a:pt x="1051" y="1577"/>
                  <a:pt x="1051" y="1577"/>
                  <a:pt x="1051" y="1577"/>
                </a:cubicBezTo>
                <a:lnTo>
                  <a:pt x="1033" y="1632"/>
                </a:lnTo>
                <a:close/>
                <a:moveTo>
                  <a:pt x="1049" y="1501"/>
                </a:moveTo>
                <a:cubicBezTo>
                  <a:pt x="1127" y="1443"/>
                  <a:pt x="1127" y="1443"/>
                  <a:pt x="1127" y="1443"/>
                </a:cubicBezTo>
                <a:cubicBezTo>
                  <a:pt x="1150" y="1448"/>
                  <a:pt x="1150" y="1448"/>
                  <a:pt x="1150" y="1448"/>
                </a:cubicBezTo>
                <a:cubicBezTo>
                  <a:pt x="1130" y="1549"/>
                  <a:pt x="1130" y="1549"/>
                  <a:pt x="1130" y="1549"/>
                </a:cubicBezTo>
                <a:lnTo>
                  <a:pt x="1049" y="1501"/>
                </a:lnTo>
                <a:close/>
                <a:moveTo>
                  <a:pt x="1287" y="1121"/>
                </a:moveTo>
                <a:cubicBezTo>
                  <a:pt x="1276" y="1133"/>
                  <a:pt x="1262" y="1141"/>
                  <a:pt x="1247" y="1146"/>
                </a:cubicBezTo>
                <a:cubicBezTo>
                  <a:pt x="1248" y="1138"/>
                  <a:pt x="1248" y="1129"/>
                  <a:pt x="1248" y="1120"/>
                </a:cubicBezTo>
                <a:cubicBezTo>
                  <a:pt x="1248" y="967"/>
                  <a:pt x="1248" y="967"/>
                  <a:pt x="1248" y="967"/>
                </a:cubicBezTo>
                <a:cubicBezTo>
                  <a:pt x="1282" y="980"/>
                  <a:pt x="1308" y="1010"/>
                  <a:pt x="1312" y="1046"/>
                </a:cubicBezTo>
                <a:cubicBezTo>
                  <a:pt x="1314" y="1074"/>
                  <a:pt x="1305" y="1100"/>
                  <a:pt x="1287" y="1121"/>
                </a:cubicBezTo>
                <a:close/>
                <a:moveTo>
                  <a:pt x="1184" y="1120"/>
                </a:moveTo>
                <a:cubicBezTo>
                  <a:pt x="1184" y="1226"/>
                  <a:pt x="1098" y="1312"/>
                  <a:pt x="992" y="1312"/>
                </a:cubicBezTo>
                <a:cubicBezTo>
                  <a:pt x="886" y="1312"/>
                  <a:pt x="800" y="1226"/>
                  <a:pt x="800" y="1120"/>
                </a:cubicBezTo>
                <a:cubicBezTo>
                  <a:pt x="800" y="960"/>
                  <a:pt x="800" y="960"/>
                  <a:pt x="800" y="960"/>
                </a:cubicBezTo>
                <a:cubicBezTo>
                  <a:pt x="909" y="960"/>
                  <a:pt x="909" y="960"/>
                  <a:pt x="909" y="960"/>
                </a:cubicBezTo>
                <a:cubicBezTo>
                  <a:pt x="978" y="960"/>
                  <a:pt x="1046" y="943"/>
                  <a:pt x="1107" y="909"/>
                </a:cubicBezTo>
                <a:cubicBezTo>
                  <a:pt x="1132" y="960"/>
                  <a:pt x="1132" y="960"/>
                  <a:pt x="1132" y="960"/>
                </a:cubicBezTo>
                <a:cubicBezTo>
                  <a:pt x="1184" y="960"/>
                  <a:pt x="1184" y="960"/>
                  <a:pt x="1184" y="960"/>
                </a:cubicBezTo>
                <a:lnTo>
                  <a:pt x="1184" y="1120"/>
                </a:lnTo>
                <a:close/>
                <a:moveTo>
                  <a:pt x="737" y="1146"/>
                </a:moveTo>
                <a:cubicBezTo>
                  <a:pt x="722" y="1141"/>
                  <a:pt x="708" y="1133"/>
                  <a:pt x="697" y="1121"/>
                </a:cubicBezTo>
                <a:cubicBezTo>
                  <a:pt x="679" y="1100"/>
                  <a:pt x="670" y="1074"/>
                  <a:pt x="672" y="1046"/>
                </a:cubicBezTo>
                <a:cubicBezTo>
                  <a:pt x="676" y="1010"/>
                  <a:pt x="702" y="980"/>
                  <a:pt x="736" y="967"/>
                </a:cubicBezTo>
                <a:cubicBezTo>
                  <a:pt x="736" y="1120"/>
                  <a:pt x="736" y="1120"/>
                  <a:pt x="736" y="1120"/>
                </a:cubicBezTo>
                <a:cubicBezTo>
                  <a:pt x="736" y="1129"/>
                  <a:pt x="736" y="1138"/>
                  <a:pt x="737" y="1146"/>
                </a:cubicBezTo>
                <a:close/>
                <a:moveTo>
                  <a:pt x="754" y="1215"/>
                </a:moveTo>
                <a:cubicBezTo>
                  <a:pt x="771" y="1256"/>
                  <a:pt x="798" y="1292"/>
                  <a:pt x="832" y="1320"/>
                </a:cubicBezTo>
                <a:cubicBezTo>
                  <a:pt x="832" y="1383"/>
                  <a:pt x="832" y="1383"/>
                  <a:pt x="832" y="1383"/>
                </a:cubicBezTo>
                <a:cubicBezTo>
                  <a:pt x="802" y="1390"/>
                  <a:pt x="802" y="1390"/>
                  <a:pt x="802" y="1390"/>
                </a:cubicBezTo>
                <a:cubicBezTo>
                  <a:pt x="795" y="1387"/>
                  <a:pt x="789" y="1384"/>
                  <a:pt x="782" y="1382"/>
                </a:cubicBezTo>
                <a:cubicBezTo>
                  <a:pt x="576" y="1320"/>
                  <a:pt x="576" y="1320"/>
                  <a:pt x="576" y="1320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12" y="1246"/>
                  <a:pt x="640" y="1211"/>
                  <a:pt x="656" y="1170"/>
                </a:cubicBezTo>
                <a:cubicBezTo>
                  <a:pt x="683" y="1196"/>
                  <a:pt x="717" y="1211"/>
                  <a:pt x="754" y="1215"/>
                </a:cubicBezTo>
                <a:close/>
                <a:moveTo>
                  <a:pt x="448" y="832"/>
                </a:moveTo>
                <a:cubicBezTo>
                  <a:pt x="536" y="832"/>
                  <a:pt x="608" y="904"/>
                  <a:pt x="608" y="992"/>
                </a:cubicBezTo>
                <a:cubicBezTo>
                  <a:pt x="589" y="992"/>
                  <a:pt x="589" y="992"/>
                  <a:pt x="589" y="992"/>
                </a:cubicBezTo>
                <a:cubicBezTo>
                  <a:pt x="569" y="992"/>
                  <a:pt x="549" y="984"/>
                  <a:pt x="535" y="969"/>
                </a:cubicBezTo>
                <a:cubicBezTo>
                  <a:pt x="512" y="947"/>
                  <a:pt x="512" y="947"/>
                  <a:pt x="512" y="947"/>
                </a:cubicBezTo>
                <a:cubicBezTo>
                  <a:pt x="489" y="969"/>
                  <a:pt x="489" y="969"/>
                  <a:pt x="489" y="969"/>
                </a:cubicBezTo>
                <a:cubicBezTo>
                  <a:pt x="475" y="984"/>
                  <a:pt x="455" y="992"/>
                  <a:pt x="435" y="992"/>
                </a:cubicBezTo>
                <a:cubicBezTo>
                  <a:pt x="288" y="992"/>
                  <a:pt x="288" y="992"/>
                  <a:pt x="288" y="992"/>
                </a:cubicBezTo>
                <a:cubicBezTo>
                  <a:pt x="288" y="904"/>
                  <a:pt x="360" y="832"/>
                  <a:pt x="448" y="832"/>
                </a:cubicBezTo>
                <a:close/>
                <a:moveTo>
                  <a:pt x="288" y="1088"/>
                </a:moveTo>
                <a:cubicBezTo>
                  <a:pt x="288" y="1056"/>
                  <a:pt x="288" y="1056"/>
                  <a:pt x="288" y="1056"/>
                </a:cubicBezTo>
                <a:cubicBezTo>
                  <a:pt x="435" y="1056"/>
                  <a:pt x="435" y="1056"/>
                  <a:pt x="435" y="1056"/>
                </a:cubicBezTo>
                <a:cubicBezTo>
                  <a:pt x="463" y="1056"/>
                  <a:pt x="489" y="1048"/>
                  <a:pt x="512" y="1033"/>
                </a:cubicBezTo>
                <a:cubicBezTo>
                  <a:pt x="535" y="1048"/>
                  <a:pt x="561" y="1056"/>
                  <a:pt x="589" y="1056"/>
                </a:cubicBezTo>
                <a:cubicBezTo>
                  <a:pt x="608" y="1056"/>
                  <a:pt x="608" y="1056"/>
                  <a:pt x="608" y="1056"/>
                </a:cubicBezTo>
                <a:cubicBezTo>
                  <a:pt x="608" y="1088"/>
                  <a:pt x="608" y="1088"/>
                  <a:pt x="608" y="1088"/>
                </a:cubicBezTo>
                <a:cubicBezTo>
                  <a:pt x="608" y="1176"/>
                  <a:pt x="536" y="1248"/>
                  <a:pt x="448" y="1248"/>
                </a:cubicBezTo>
                <a:cubicBezTo>
                  <a:pt x="360" y="1248"/>
                  <a:pt x="288" y="1176"/>
                  <a:pt x="288" y="1088"/>
                </a:cubicBezTo>
                <a:close/>
                <a:moveTo>
                  <a:pt x="448" y="1312"/>
                </a:moveTo>
                <a:cubicBezTo>
                  <a:pt x="470" y="1312"/>
                  <a:pt x="492" y="1309"/>
                  <a:pt x="512" y="1303"/>
                </a:cubicBezTo>
                <a:cubicBezTo>
                  <a:pt x="512" y="1335"/>
                  <a:pt x="512" y="1335"/>
                  <a:pt x="512" y="1335"/>
                </a:cubicBezTo>
                <a:cubicBezTo>
                  <a:pt x="504" y="1347"/>
                  <a:pt x="482" y="1376"/>
                  <a:pt x="448" y="1376"/>
                </a:cubicBezTo>
                <a:cubicBezTo>
                  <a:pt x="414" y="1376"/>
                  <a:pt x="392" y="1347"/>
                  <a:pt x="384" y="1335"/>
                </a:cubicBezTo>
                <a:cubicBezTo>
                  <a:pt x="384" y="1303"/>
                  <a:pt x="384" y="1303"/>
                  <a:pt x="384" y="1303"/>
                </a:cubicBezTo>
                <a:cubicBezTo>
                  <a:pt x="404" y="1309"/>
                  <a:pt x="426" y="1312"/>
                  <a:pt x="448" y="1312"/>
                </a:cubicBezTo>
                <a:close/>
                <a:moveTo>
                  <a:pt x="384" y="1760"/>
                </a:moveTo>
                <a:cubicBezTo>
                  <a:pt x="256" y="1760"/>
                  <a:pt x="256" y="1760"/>
                  <a:pt x="256" y="1760"/>
                </a:cubicBezTo>
                <a:cubicBezTo>
                  <a:pt x="256" y="1536"/>
                  <a:pt x="256" y="1536"/>
                  <a:pt x="256" y="1536"/>
                </a:cubicBezTo>
                <a:cubicBezTo>
                  <a:pt x="192" y="1536"/>
                  <a:pt x="192" y="1536"/>
                  <a:pt x="192" y="1536"/>
                </a:cubicBezTo>
                <a:cubicBezTo>
                  <a:pt x="192" y="1760"/>
                  <a:pt x="192" y="1760"/>
                  <a:pt x="192" y="1760"/>
                </a:cubicBezTo>
                <a:cubicBezTo>
                  <a:pt x="64" y="1760"/>
                  <a:pt x="64" y="1760"/>
                  <a:pt x="64" y="1760"/>
                </a:cubicBezTo>
                <a:cubicBezTo>
                  <a:pt x="64" y="1535"/>
                  <a:pt x="64" y="1535"/>
                  <a:pt x="64" y="1535"/>
                </a:cubicBezTo>
                <a:cubicBezTo>
                  <a:pt x="64" y="1493"/>
                  <a:pt x="91" y="1456"/>
                  <a:pt x="132" y="1443"/>
                </a:cubicBezTo>
                <a:cubicBezTo>
                  <a:pt x="338" y="1381"/>
                  <a:pt x="338" y="1381"/>
                  <a:pt x="338" y="1381"/>
                </a:cubicBezTo>
                <a:cubicBezTo>
                  <a:pt x="357" y="1406"/>
                  <a:pt x="393" y="1440"/>
                  <a:pt x="448" y="1440"/>
                </a:cubicBezTo>
                <a:cubicBezTo>
                  <a:pt x="503" y="1440"/>
                  <a:pt x="539" y="1406"/>
                  <a:pt x="558" y="1381"/>
                </a:cubicBezTo>
                <a:cubicBezTo>
                  <a:pt x="679" y="1418"/>
                  <a:pt x="679" y="1418"/>
                  <a:pt x="679" y="1418"/>
                </a:cubicBezTo>
                <a:cubicBezTo>
                  <a:pt x="590" y="1438"/>
                  <a:pt x="590" y="1438"/>
                  <a:pt x="590" y="1438"/>
                </a:cubicBezTo>
                <a:cubicBezTo>
                  <a:pt x="487" y="1462"/>
                  <a:pt x="416" y="1552"/>
                  <a:pt x="416" y="1657"/>
                </a:cubicBezTo>
                <a:cubicBezTo>
                  <a:pt x="416" y="1696"/>
                  <a:pt x="416" y="1696"/>
                  <a:pt x="416" y="1696"/>
                </a:cubicBezTo>
                <a:cubicBezTo>
                  <a:pt x="480" y="1696"/>
                  <a:pt x="480" y="1696"/>
                  <a:pt x="480" y="1696"/>
                </a:cubicBezTo>
                <a:cubicBezTo>
                  <a:pt x="480" y="1657"/>
                  <a:pt x="480" y="1657"/>
                  <a:pt x="480" y="1657"/>
                </a:cubicBezTo>
                <a:cubicBezTo>
                  <a:pt x="480" y="1582"/>
                  <a:pt x="531" y="1518"/>
                  <a:pt x="604" y="1501"/>
                </a:cubicBezTo>
                <a:cubicBezTo>
                  <a:pt x="772" y="1462"/>
                  <a:pt x="772" y="1462"/>
                  <a:pt x="772" y="1462"/>
                </a:cubicBezTo>
                <a:cubicBezTo>
                  <a:pt x="810" y="1651"/>
                  <a:pt x="810" y="1651"/>
                  <a:pt x="810" y="1651"/>
                </a:cubicBezTo>
                <a:cubicBezTo>
                  <a:pt x="876" y="1611"/>
                  <a:pt x="876" y="1611"/>
                  <a:pt x="876" y="1611"/>
                </a:cubicBezTo>
                <a:cubicBezTo>
                  <a:pt x="895" y="1667"/>
                  <a:pt x="895" y="1667"/>
                  <a:pt x="895" y="1667"/>
                </a:cubicBezTo>
                <a:cubicBezTo>
                  <a:pt x="867" y="1920"/>
                  <a:pt x="867" y="1920"/>
                  <a:pt x="867" y="1920"/>
                </a:cubicBezTo>
                <a:cubicBezTo>
                  <a:pt x="704" y="1920"/>
                  <a:pt x="704" y="1920"/>
                  <a:pt x="704" y="1920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640" y="1664"/>
                  <a:pt x="640" y="1664"/>
                  <a:pt x="640" y="1664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480" y="1920"/>
                  <a:pt x="480" y="1920"/>
                  <a:pt x="480" y="1920"/>
                </a:cubicBezTo>
                <a:cubicBezTo>
                  <a:pt x="480" y="1856"/>
                  <a:pt x="480" y="1856"/>
                  <a:pt x="480" y="1856"/>
                </a:cubicBezTo>
                <a:cubicBezTo>
                  <a:pt x="480" y="1803"/>
                  <a:pt x="437" y="1760"/>
                  <a:pt x="384" y="1760"/>
                </a:cubicBezTo>
                <a:close/>
                <a:moveTo>
                  <a:pt x="1852" y="1443"/>
                </a:moveTo>
                <a:cubicBezTo>
                  <a:pt x="1893" y="1456"/>
                  <a:pt x="1920" y="1493"/>
                  <a:pt x="1920" y="1535"/>
                </a:cubicBezTo>
                <a:cubicBezTo>
                  <a:pt x="1920" y="1760"/>
                  <a:pt x="1920" y="1760"/>
                  <a:pt x="1920" y="1760"/>
                </a:cubicBezTo>
                <a:cubicBezTo>
                  <a:pt x="1792" y="1760"/>
                  <a:pt x="1792" y="1760"/>
                  <a:pt x="1792" y="1760"/>
                </a:cubicBezTo>
                <a:cubicBezTo>
                  <a:pt x="1792" y="1536"/>
                  <a:pt x="1792" y="1536"/>
                  <a:pt x="1792" y="1536"/>
                </a:cubicBezTo>
                <a:cubicBezTo>
                  <a:pt x="1728" y="1536"/>
                  <a:pt x="1728" y="1536"/>
                  <a:pt x="1728" y="1536"/>
                </a:cubicBezTo>
                <a:cubicBezTo>
                  <a:pt x="1728" y="1760"/>
                  <a:pt x="1728" y="1760"/>
                  <a:pt x="1728" y="1760"/>
                </a:cubicBezTo>
                <a:cubicBezTo>
                  <a:pt x="1600" y="1760"/>
                  <a:pt x="1600" y="1760"/>
                  <a:pt x="1600" y="1760"/>
                </a:cubicBezTo>
                <a:cubicBezTo>
                  <a:pt x="1547" y="1760"/>
                  <a:pt x="1504" y="1803"/>
                  <a:pt x="1504" y="1856"/>
                </a:cubicBezTo>
                <a:cubicBezTo>
                  <a:pt x="1504" y="1920"/>
                  <a:pt x="1504" y="1920"/>
                  <a:pt x="1504" y="1920"/>
                </a:cubicBezTo>
                <a:cubicBezTo>
                  <a:pt x="1344" y="1920"/>
                  <a:pt x="1344" y="1920"/>
                  <a:pt x="1344" y="1920"/>
                </a:cubicBezTo>
                <a:cubicBezTo>
                  <a:pt x="1344" y="1664"/>
                  <a:pt x="1344" y="1664"/>
                  <a:pt x="1344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920"/>
                  <a:pt x="1280" y="1920"/>
                  <a:pt x="1280" y="1920"/>
                </a:cubicBezTo>
                <a:cubicBezTo>
                  <a:pt x="1117" y="1920"/>
                  <a:pt x="1117" y="1920"/>
                  <a:pt x="1117" y="1920"/>
                </a:cubicBezTo>
                <a:cubicBezTo>
                  <a:pt x="1089" y="1667"/>
                  <a:pt x="1089" y="1667"/>
                  <a:pt x="1089" y="1667"/>
                </a:cubicBezTo>
                <a:cubicBezTo>
                  <a:pt x="1108" y="1611"/>
                  <a:pt x="1108" y="1611"/>
                  <a:pt x="1108" y="1611"/>
                </a:cubicBezTo>
                <a:cubicBezTo>
                  <a:pt x="1174" y="1651"/>
                  <a:pt x="1174" y="1651"/>
                  <a:pt x="1174" y="1651"/>
                </a:cubicBezTo>
                <a:cubicBezTo>
                  <a:pt x="1212" y="1462"/>
                  <a:pt x="1212" y="1462"/>
                  <a:pt x="1212" y="1462"/>
                </a:cubicBezTo>
                <a:cubicBezTo>
                  <a:pt x="1380" y="1501"/>
                  <a:pt x="1380" y="1501"/>
                  <a:pt x="1380" y="1501"/>
                </a:cubicBezTo>
                <a:cubicBezTo>
                  <a:pt x="1453" y="1518"/>
                  <a:pt x="1504" y="1582"/>
                  <a:pt x="1504" y="1657"/>
                </a:cubicBezTo>
                <a:cubicBezTo>
                  <a:pt x="1504" y="1696"/>
                  <a:pt x="1504" y="1696"/>
                  <a:pt x="1504" y="1696"/>
                </a:cubicBezTo>
                <a:cubicBezTo>
                  <a:pt x="1568" y="1696"/>
                  <a:pt x="1568" y="1696"/>
                  <a:pt x="1568" y="1696"/>
                </a:cubicBezTo>
                <a:cubicBezTo>
                  <a:pt x="1568" y="1657"/>
                  <a:pt x="1568" y="1657"/>
                  <a:pt x="1568" y="1657"/>
                </a:cubicBezTo>
                <a:cubicBezTo>
                  <a:pt x="1568" y="1552"/>
                  <a:pt x="1497" y="1462"/>
                  <a:pt x="1394" y="1438"/>
                </a:cubicBezTo>
                <a:cubicBezTo>
                  <a:pt x="1305" y="1418"/>
                  <a:pt x="1305" y="1418"/>
                  <a:pt x="1305" y="1418"/>
                </a:cubicBezTo>
                <a:cubicBezTo>
                  <a:pt x="1426" y="1381"/>
                  <a:pt x="1426" y="1381"/>
                  <a:pt x="1426" y="1381"/>
                </a:cubicBezTo>
                <a:cubicBezTo>
                  <a:pt x="1445" y="1406"/>
                  <a:pt x="1481" y="1440"/>
                  <a:pt x="1536" y="1440"/>
                </a:cubicBezTo>
                <a:cubicBezTo>
                  <a:pt x="1591" y="1440"/>
                  <a:pt x="1627" y="1406"/>
                  <a:pt x="1646" y="1381"/>
                </a:cubicBezTo>
                <a:lnTo>
                  <a:pt x="1852" y="1443"/>
                </a:lnTo>
                <a:close/>
                <a:moveTo>
                  <a:pt x="1600" y="1335"/>
                </a:moveTo>
                <a:cubicBezTo>
                  <a:pt x="1592" y="1347"/>
                  <a:pt x="1570" y="1376"/>
                  <a:pt x="1536" y="1376"/>
                </a:cubicBezTo>
                <a:cubicBezTo>
                  <a:pt x="1502" y="1376"/>
                  <a:pt x="1480" y="1347"/>
                  <a:pt x="1472" y="1335"/>
                </a:cubicBezTo>
                <a:cubicBezTo>
                  <a:pt x="1472" y="1303"/>
                  <a:pt x="1472" y="1303"/>
                  <a:pt x="1472" y="1303"/>
                </a:cubicBezTo>
                <a:cubicBezTo>
                  <a:pt x="1492" y="1309"/>
                  <a:pt x="1514" y="1312"/>
                  <a:pt x="1536" y="1312"/>
                </a:cubicBezTo>
                <a:cubicBezTo>
                  <a:pt x="1558" y="1312"/>
                  <a:pt x="1580" y="1309"/>
                  <a:pt x="1600" y="1303"/>
                </a:cubicBezTo>
                <a:lnTo>
                  <a:pt x="1600" y="1335"/>
                </a:lnTo>
                <a:close/>
                <a:moveTo>
                  <a:pt x="1536" y="1248"/>
                </a:moveTo>
                <a:cubicBezTo>
                  <a:pt x="1448" y="1248"/>
                  <a:pt x="1376" y="1176"/>
                  <a:pt x="1376" y="1088"/>
                </a:cubicBezTo>
                <a:cubicBezTo>
                  <a:pt x="1376" y="1056"/>
                  <a:pt x="1376" y="1056"/>
                  <a:pt x="1376" y="1056"/>
                </a:cubicBezTo>
                <a:cubicBezTo>
                  <a:pt x="1395" y="1056"/>
                  <a:pt x="1395" y="1056"/>
                  <a:pt x="1395" y="1056"/>
                </a:cubicBezTo>
                <a:cubicBezTo>
                  <a:pt x="1423" y="1056"/>
                  <a:pt x="1449" y="1048"/>
                  <a:pt x="1472" y="1033"/>
                </a:cubicBezTo>
                <a:cubicBezTo>
                  <a:pt x="1495" y="1048"/>
                  <a:pt x="1521" y="1056"/>
                  <a:pt x="1549" y="1056"/>
                </a:cubicBezTo>
                <a:cubicBezTo>
                  <a:pt x="1696" y="1056"/>
                  <a:pt x="1696" y="1056"/>
                  <a:pt x="1696" y="1056"/>
                </a:cubicBezTo>
                <a:cubicBezTo>
                  <a:pt x="1696" y="1088"/>
                  <a:pt x="1696" y="1088"/>
                  <a:pt x="1696" y="1088"/>
                </a:cubicBezTo>
                <a:cubicBezTo>
                  <a:pt x="1696" y="1176"/>
                  <a:pt x="1624" y="1248"/>
                  <a:pt x="1536" y="1248"/>
                </a:cubicBezTo>
                <a:close/>
                <a:moveTo>
                  <a:pt x="1536" y="832"/>
                </a:moveTo>
                <a:cubicBezTo>
                  <a:pt x="1624" y="832"/>
                  <a:pt x="1696" y="904"/>
                  <a:pt x="1696" y="992"/>
                </a:cubicBezTo>
                <a:cubicBezTo>
                  <a:pt x="1549" y="992"/>
                  <a:pt x="1549" y="992"/>
                  <a:pt x="1549" y="992"/>
                </a:cubicBezTo>
                <a:cubicBezTo>
                  <a:pt x="1529" y="992"/>
                  <a:pt x="1509" y="984"/>
                  <a:pt x="1495" y="969"/>
                </a:cubicBezTo>
                <a:cubicBezTo>
                  <a:pt x="1472" y="947"/>
                  <a:pt x="1472" y="947"/>
                  <a:pt x="1472" y="947"/>
                </a:cubicBezTo>
                <a:cubicBezTo>
                  <a:pt x="1449" y="969"/>
                  <a:pt x="1449" y="969"/>
                  <a:pt x="1449" y="969"/>
                </a:cubicBezTo>
                <a:cubicBezTo>
                  <a:pt x="1435" y="984"/>
                  <a:pt x="1415" y="992"/>
                  <a:pt x="1395" y="992"/>
                </a:cubicBezTo>
                <a:cubicBezTo>
                  <a:pt x="1376" y="992"/>
                  <a:pt x="1376" y="992"/>
                  <a:pt x="1376" y="992"/>
                </a:cubicBezTo>
                <a:cubicBezTo>
                  <a:pt x="1376" y="904"/>
                  <a:pt x="1448" y="832"/>
                  <a:pt x="1536" y="832"/>
                </a:cubicBezTo>
                <a:close/>
                <a:moveTo>
                  <a:pt x="1312" y="931"/>
                </a:moveTo>
                <a:cubicBezTo>
                  <a:pt x="1284" y="909"/>
                  <a:pt x="1249" y="896"/>
                  <a:pt x="1211" y="896"/>
                </a:cubicBezTo>
                <a:cubicBezTo>
                  <a:pt x="1172" y="896"/>
                  <a:pt x="1172" y="896"/>
                  <a:pt x="1172" y="896"/>
                </a:cubicBezTo>
                <a:cubicBezTo>
                  <a:pt x="1132" y="817"/>
                  <a:pt x="1132" y="817"/>
                  <a:pt x="1132" y="817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1045" y="876"/>
                  <a:pt x="978" y="896"/>
                  <a:pt x="909" y="896"/>
                </a:cubicBezTo>
                <a:cubicBezTo>
                  <a:pt x="774" y="896"/>
                  <a:pt x="774" y="896"/>
                  <a:pt x="774" y="896"/>
                </a:cubicBezTo>
                <a:cubicBezTo>
                  <a:pt x="735" y="896"/>
                  <a:pt x="700" y="909"/>
                  <a:pt x="672" y="931"/>
                </a:cubicBezTo>
                <a:cubicBezTo>
                  <a:pt x="672" y="883"/>
                  <a:pt x="672" y="883"/>
                  <a:pt x="672" y="883"/>
                </a:cubicBezTo>
                <a:cubicBezTo>
                  <a:pt x="672" y="714"/>
                  <a:pt x="810" y="576"/>
                  <a:pt x="979" y="576"/>
                </a:cubicBezTo>
                <a:cubicBezTo>
                  <a:pt x="1062" y="576"/>
                  <a:pt x="1139" y="608"/>
                  <a:pt x="1197" y="666"/>
                </a:cubicBezTo>
                <a:cubicBezTo>
                  <a:pt x="1231" y="700"/>
                  <a:pt x="1231" y="700"/>
                  <a:pt x="1231" y="700"/>
                </a:cubicBezTo>
                <a:cubicBezTo>
                  <a:pt x="1238" y="702"/>
                  <a:pt x="1238" y="702"/>
                  <a:pt x="1238" y="702"/>
                </a:cubicBezTo>
                <a:cubicBezTo>
                  <a:pt x="1282" y="717"/>
                  <a:pt x="1312" y="758"/>
                  <a:pt x="1312" y="805"/>
                </a:cubicBezTo>
                <a:lnTo>
                  <a:pt x="1312" y="931"/>
                </a:lnTo>
                <a:close/>
                <a:moveTo>
                  <a:pt x="1536" y="64"/>
                </a:moveTo>
                <a:cubicBezTo>
                  <a:pt x="1624" y="64"/>
                  <a:pt x="1696" y="136"/>
                  <a:pt x="1696" y="224"/>
                </a:cubicBezTo>
                <a:cubicBezTo>
                  <a:pt x="1677" y="224"/>
                  <a:pt x="1677" y="224"/>
                  <a:pt x="1677" y="224"/>
                </a:cubicBezTo>
                <a:cubicBezTo>
                  <a:pt x="1657" y="224"/>
                  <a:pt x="1637" y="216"/>
                  <a:pt x="1623" y="201"/>
                </a:cubicBezTo>
                <a:cubicBezTo>
                  <a:pt x="1600" y="179"/>
                  <a:pt x="1600" y="179"/>
                  <a:pt x="1600" y="179"/>
                </a:cubicBezTo>
                <a:cubicBezTo>
                  <a:pt x="1577" y="201"/>
                  <a:pt x="1577" y="201"/>
                  <a:pt x="1577" y="201"/>
                </a:cubicBezTo>
                <a:cubicBezTo>
                  <a:pt x="1563" y="216"/>
                  <a:pt x="1543" y="224"/>
                  <a:pt x="1523" y="224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6" y="136"/>
                  <a:pt x="1448" y="64"/>
                  <a:pt x="1536" y="64"/>
                </a:cubicBezTo>
                <a:close/>
                <a:moveTo>
                  <a:pt x="1376" y="320"/>
                </a:moveTo>
                <a:cubicBezTo>
                  <a:pt x="1376" y="288"/>
                  <a:pt x="1376" y="288"/>
                  <a:pt x="1376" y="288"/>
                </a:cubicBezTo>
                <a:cubicBezTo>
                  <a:pt x="1523" y="288"/>
                  <a:pt x="1523" y="288"/>
                  <a:pt x="1523" y="288"/>
                </a:cubicBezTo>
                <a:cubicBezTo>
                  <a:pt x="1551" y="288"/>
                  <a:pt x="1577" y="280"/>
                  <a:pt x="1600" y="265"/>
                </a:cubicBezTo>
                <a:cubicBezTo>
                  <a:pt x="1623" y="280"/>
                  <a:pt x="1649" y="288"/>
                  <a:pt x="1677" y="288"/>
                </a:cubicBezTo>
                <a:cubicBezTo>
                  <a:pt x="1696" y="288"/>
                  <a:pt x="1696" y="288"/>
                  <a:pt x="1696" y="288"/>
                </a:cubicBezTo>
                <a:cubicBezTo>
                  <a:pt x="1696" y="320"/>
                  <a:pt x="1696" y="320"/>
                  <a:pt x="1696" y="320"/>
                </a:cubicBezTo>
                <a:cubicBezTo>
                  <a:pt x="1696" y="408"/>
                  <a:pt x="1624" y="480"/>
                  <a:pt x="1536" y="480"/>
                </a:cubicBezTo>
                <a:cubicBezTo>
                  <a:pt x="1448" y="480"/>
                  <a:pt x="1376" y="408"/>
                  <a:pt x="1376" y="320"/>
                </a:cubicBezTo>
                <a:close/>
                <a:moveTo>
                  <a:pt x="1536" y="608"/>
                </a:moveTo>
                <a:cubicBezTo>
                  <a:pt x="1502" y="608"/>
                  <a:pt x="1480" y="579"/>
                  <a:pt x="1472" y="567"/>
                </a:cubicBezTo>
                <a:cubicBezTo>
                  <a:pt x="1472" y="535"/>
                  <a:pt x="1472" y="535"/>
                  <a:pt x="1472" y="535"/>
                </a:cubicBezTo>
                <a:cubicBezTo>
                  <a:pt x="1492" y="541"/>
                  <a:pt x="1514" y="544"/>
                  <a:pt x="1536" y="544"/>
                </a:cubicBezTo>
                <a:cubicBezTo>
                  <a:pt x="1558" y="544"/>
                  <a:pt x="1580" y="541"/>
                  <a:pt x="1600" y="535"/>
                </a:cubicBezTo>
                <a:cubicBezTo>
                  <a:pt x="1600" y="567"/>
                  <a:pt x="1600" y="567"/>
                  <a:pt x="1600" y="567"/>
                </a:cubicBezTo>
                <a:cubicBezTo>
                  <a:pt x="1592" y="579"/>
                  <a:pt x="1570" y="608"/>
                  <a:pt x="1536" y="608"/>
                </a:cubicBez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242" name="组合 5"/>
          <p:cNvGrpSpPr/>
          <p:nvPr/>
        </p:nvGrpSpPr>
        <p:grpSpPr>
          <a:xfrm>
            <a:off x="2366963" y="1927225"/>
            <a:ext cx="1982787" cy="1038225"/>
            <a:chOff x="933" y="1868"/>
            <a:chExt cx="3446" cy="1830"/>
          </a:xfrm>
        </p:grpSpPr>
        <p:sp>
          <p:nvSpPr>
            <p:cNvPr id="1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8" name="PPT世界-4-4"/>
            <p:cNvSpPr/>
            <p:nvPr/>
          </p:nvSpPr>
          <p:spPr>
            <a:xfrm>
              <a:off x="1250" y="2865"/>
              <a:ext cx="2812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修改商品信息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6" name="PPT世界-4-1"/>
            <p:cNvSpPr txBox="1"/>
            <p:nvPr/>
          </p:nvSpPr>
          <p:spPr>
            <a:xfrm>
              <a:off x="1917" y="2043"/>
              <a:ext cx="1539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1024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矩形 6"/>
          <p:cNvSpPr/>
          <p:nvPr/>
        </p:nvSpPr>
        <p:spPr>
          <a:xfrm>
            <a:off x="357188" y="285750"/>
            <a:ext cx="38369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1" name="组合 6"/>
          <p:cNvGrpSpPr/>
          <p:nvPr/>
        </p:nvGrpSpPr>
        <p:grpSpPr>
          <a:xfrm>
            <a:off x="2366963" y="4097338"/>
            <a:ext cx="1909762" cy="1036637"/>
            <a:chOff x="933" y="1868"/>
            <a:chExt cx="3446" cy="1830"/>
          </a:xfrm>
        </p:grpSpPr>
        <p:sp>
          <p:nvSpPr>
            <p:cNvPr id="8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9" name="PPT世界-4-4"/>
            <p:cNvSpPr/>
            <p:nvPr/>
          </p:nvSpPr>
          <p:spPr>
            <a:xfrm>
              <a:off x="1202" y="2964"/>
              <a:ext cx="2969" cy="519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修改用户信息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0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3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47650" y="2046288"/>
            <a:ext cx="1193800" cy="341471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管理员</a:t>
            </a:r>
            <a:endParaRPr kumimoji="0" lang="zh-CN" altLang="en-US" sz="72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56" name="组合 40"/>
          <p:cNvGrpSpPr/>
          <p:nvPr/>
        </p:nvGrpSpPr>
        <p:grpSpPr>
          <a:xfrm>
            <a:off x="5229225" y="1927225"/>
            <a:ext cx="1909763" cy="1038225"/>
            <a:chOff x="933" y="1868"/>
            <a:chExt cx="3446" cy="1830"/>
          </a:xfrm>
        </p:grpSpPr>
        <p:sp>
          <p:nvSpPr>
            <p:cNvPr id="42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43" name="PPT世界-4-4"/>
            <p:cNvSpPr/>
            <p:nvPr/>
          </p:nvSpPr>
          <p:spPr>
            <a:xfrm>
              <a:off x="1330" y="2865"/>
              <a:ext cx="2716" cy="519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修改订单状态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44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6"/>
          <p:cNvSpPr/>
          <p:nvPr/>
        </p:nvSpPr>
        <p:spPr>
          <a:xfrm>
            <a:off x="357188" y="285750"/>
            <a:ext cx="41925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用户状态图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0" name="图片 1" descr="用户状态图"/>
          <p:cNvPicPr>
            <a:picLocks noChangeAspect="1"/>
          </p:cNvPicPr>
          <p:nvPr/>
        </p:nvPicPr>
        <p:blipFill>
          <a:blip r:embed="rId1"/>
          <a:srcRect t="27913" r="5923" b="27892"/>
          <a:stretch>
            <a:fillRect/>
          </a:stretch>
        </p:blipFill>
        <p:spPr>
          <a:xfrm>
            <a:off x="336550" y="635000"/>
            <a:ext cx="8470900" cy="6027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6"/>
          <p:cNvSpPr/>
          <p:nvPr/>
        </p:nvSpPr>
        <p:spPr>
          <a:xfrm>
            <a:off x="357188" y="285750"/>
            <a:ext cx="45481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管理员状态图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4" name="图片 2" descr="管理员状态图"/>
          <p:cNvPicPr>
            <a:picLocks noChangeAspect="1"/>
          </p:cNvPicPr>
          <p:nvPr/>
        </p:nvPicPr>
        <p:blipFill>
          <a:blip r:embed="rId1"/>
          <a:srcRect l="24721" t="4117" r="28748" b="11571"/>
          <a:stretch>
            <a:fillRect/>
          </a:stretch>
        </p:blipFill>
        <p:spPr>
          <a:xfrm>
            <a:off x="3736975" y="701675"/>
            <a:ext cx="4643438" cy="594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ectangle 12"/>
          <p:cNvSpPr/>
          <p:nvPr/>
        </p:nvSpPr>
        <p:spPr>
          <a:xfrm>
            <a:off x="704850" y="1809750"/>
            <a:ext cx="2560638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全屏显示(4:3)</PresentationFormat>
  <Paragraphs>276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Roboto Bold</vt:lpstr>
      <vt:lpstr>AMGDT</vt:lpstr>
      <vt:lpstr>Roboto Regular</vt:lpstr>
      <vt:lpstr>思源黑体 CN Bold</vt:lpstr>
      <vt:lpstr>思源黑体 CN Light</vt:lpstr>
      <vt:lpstr>黑体</vt:lpstr>
      <vt:lpstr>Times New Roman</vt:lpstr>
      <vt:lpstr>Cambria</vt:lpstr>
      <vt:lpstr>Calibri</vt:lpstr>
      <vt:lpstr>Arial Unicode MS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jkboer</cp:lastModifiedBy>
  <cp:revision>334</cp:revision>
  <dcterms:created xsi:type="dcterms:W3CDTF">2013-10-30T09:04:00Z</dcterms:created>
  <dcterms:modified xsi:type="dcterms:W3CDTF">2022-05-10T02:38:40Z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2052-11.8.6.8722</vt:lpwstr>
  </property>
</Properties>
</file>