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332E5-5398-4F56-B0CC-8FC39133A5B9}" v="443" dt="2021-11-08T11:59:43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16378 3598 0 0 0,'0'6'0'0'0,"0"7"0"0"0,0 8 0 0 0,0 5 0 0 0,-6-1 0 0 0,-2 1 0 0 0,1 1 0 0 0,1 2 0 0 0,2 2 0 0 0,2 1 0 0 0,0 1 0 0 0,-4-5 0 0 0,-7-7 0 0 0,-8-8 0 0 0,-5-5 0 0 0,-4-5 0 0 0,-3-2 0 0 0,-1-2 0 0 0,-1 0 0 0 0,0-1 0 0 0,0 1 0 0 0,1 0 0 0 0,-1 1 0 0 0,2-1 0 0 0,-1 1 0 0 0,0 0 0 0 0,1 0 0 0 0,-1 0 0 0 0,1 0 0 0 0,-1 0 0 0 0,0 0 0 0 0,1 0 0 0 0,-1 6 0 0 0,1 2 0 0 0,-1-1 0 0 0,0-1 0 0 0,1-2 0 0 0,-1-2 0 0 0,1 0 0 0 0,-1-2 0 0 0,0 0 0 0 0,7 6 0 0 0,1 1 0 0 0,-1 0 0 0 0,-1-1 0 0 0,-1-2 0 0 0,-2-2 0 0 0,-1-1 0 0 0,-1 0 0 0 0,-1-1 0 0 0,0 0 0 0 0,0-1 0 0 0,6 7 0 0 0,2 1 0 0 0,-1 0 0 0 0,0-1 0 0 0,-3-2 0 0 0,-1-1 0 0 0,-1-2 0 0 0,-1-1 0 0 0,-1 1 0 0 0,0-2 0 0 0,0 1 0 0 0,0 0 0 0 0,1-1 0 0 0,-1 1 0 0 0,0 0 0 0 0,0 0 0 0 0,1 0 0 0 0,-1 0 0 0 0,1 0 0 0 0,-1 0 0 0 0,1 0 0 0 0,-1 0 0 0 0,0 0 0 0 0,1 0 0 0 0,-1 0 0 0 0,1 0 0 0 0,-1 0 0 0 0,0 0 0 0 0,1 0 0 0 0,-1 0 0 0 0,1 0 0 0 0,-1 0 0 0 0,0 0 0 0 0,1 0 0 0 0,-1 0 0 0 0,1 0 0 0 0,-1 0 0 0 0,0 0 0 0 0,1 0 0 0 0,-1 0 0 0 0,1 0 0 0 0,-1 0 0 0 0,0 0 0 0 0,1 0 0 0 0,-1 0 0 0 0,1 0 0 0 0,-1 0 0 0 0,0 0 0 0 0,6-6 0 0 0,2-1 0 0 0,0 0 0 0 0,-2 1 0 0 0,-1 2 0 0 0,-2 1 0 0 0,-1 2 0 0 0,4-6 0 0 0,2 0 0 0 0,0 0 0 0 0,-2 1 0 0 0,-2 2 0 0 0,-1 2 0 0 0,-2 1 0 0 0,0 0 0 0 0,-1 1 0 0 0,1 1 0 0 0,-1-1 0 0 0,0 0 0 0 0,0 1 0 0 0,0-1 0 0 0,0 0 0 0 0,1 0 0 0 0,-1 0 0 0 0,1 0 0 0 0,-1 0 0 0 0,0 0 0 0 0,1 0 0 0 0,-1 0 0 0 0,1 0 0 0 0,-1 0 0 0 0,0 0 0 0 0,1 0 0 0 0,-1 0 0 0 0,1 0 0 0 0,-7 0 0 0 0,-1 0 0 0 0,0 0 0 0 0,2 0 0 0 0,1 0 0 0 0,2-6 0 0 0,1-1 0 0 0,1-1 0 0 0,0 3 0 0 0,1 0 0 0 0,0 3 0 0 0,-1 0 0 0 0,7-4 0 0 0,1-1 0 0 0,0 0 0 0 0,-2 1 0 0 0,-2 2 0 0 0,-1 2 0 0 0,-1 1 0 0 0,-1-5 0 0 0,0-2 0 0 0,-1 1 0 0 0,0 1 0 0 0,-6-3 0 0 0,-1-1 0 0 0,0 2 0 0 0,1 1 0 0 0,2-3 0 0 0,2 1 0 0 0,1 0 0 0 0,1 3 0 0 0,0 2 0 0 0,1 2 0 0 0,0 1 0 0 0,0 1 0 0 0,-1 0 0 0 0,1 1 0 0 0,-1-7 0 0 0,1-1 0 0 0,-1 0 0 0 0,1 1 0 0 0,-1 2 0 0 0,0 2 0 0 0,-11 0 0 0 0,-9 2 0 0 0,-2 0 0 0 0,-2 0 0 0 0,3 0 0 0 0,-1 1 0 0 0,-2-1 0 0 0,3 0 0 0 0,-1 0 0 0 0,4 0 0 0 0,5-5 0 0 0,4-3 0 0 0,-1 1 0 0 0,1 1 0 0 0,-4 2 0 0 0,-6 1 0 0 0,2 2 0 0 0,2-5 0 0 0,5-2 0 0 0,4 1 0 0 0,3 1 0 0 0,2 3 0 0 0,1 0 0 0 0,1 2 0 0 0,0 1 0 0 0,0 0 0 0 0,0 0 0 0 0,0 0 0 0 0,6-5 0 0 0,1-2 0 0 0,0-1 0 0 0,-2 3 0 0 0,-2 1 0 0 0,5-5 0 0 0,0 0 0 0 0,5 7 0 0 0,11 10 0 0 0,8 8 0 0 0,3 8 0 0 0,2 6 0 0 0,6-3 0 0 0,1 0 0 0 0,-2 1 0 0 0,-1 2 0 0 0,3 1 0 0 0,-1 1 0 0 0,-1 1 0 0 0,-3 1 0 0 0,-2-1 0 0 0,-2 1 0 0 0,-1 0 0 0 0,-1 0 0 0 0,0 0 0 0 0,0-1 0 0 0,-1 1 0 0 0,1 0 0 0 0,-1-1 0 0 0,1 1 0 0 0,0 0 0 0 0,0-1 0 0 0,0 1 0 0 0,0-1 0 0 0,0 1 0 0 0,0-1 0 0 0,-6-5 0 0 0,-1-2 0 0 0,0 1 0 0 0,1-5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14817 3836 0 0 0,'0'6'0'0'0,"0"7"0"0"0,0 8 0 0 0,0 5 0 0 0,0 5 0 0 0,0 2 0 0 0,0 2 0 0 0,0 0 0 0 0,0 0 0 0 0,0 0 0 0 0,0-1 0 0 0,0 0 0 0 0,0 0 0 0 0,0 0 0 0 0,0-1 0 0 0,0 1 0 0 0,0 0 0 0 0,0-1 0 0 0,0 1 0 0 0,0-1 0 0 0,0 1 0 0 0,0-1 0 0 0,0 1 0 0 0,5-6 0 0 0,3-8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14764 3975 0 0 0,'5'0'0'0'0,"9"0"0"0"0,6 0 0 0 0,7 0 0 0 0,3 0 0 0 0,3 0 0 0 0,2 0 0 0 0,0 0 0 0 0,0 0 0 0 0,0 0 0 0 0,-1 0 0 0 0,1 0 0 0 0,-2 0 0 0 0,1 0 0 0 0,0 0 0 0 0,-1 0 0 0 0,1 0 0 0 0,-1 0 0 0 0,1 0 0 0 0,0 0 0 0 0,-1 0 0 0 0,1 0 0 0 0,-1 0 0 0 0,1 0 0 0 0,-1 0 0 0 0,1-5 0 0 0,0-3 0 0 0,-1 1 0 0 0,1 1 0 0 0,-1 2 0 0 0,1 1 0 0 0,0 2 0 0 0,-1 0 0 0 0,7 1 0 0 0,1 1 0 0 0,11-7 0 0 0,3-1 0 0 0,-3 0 0 0 0,-4 1 0 0 0,-5 2 0 0 0,-4 2 0 0 0,-2 0 0 0 0,-3 2 0 0 0,-1-6 0 0 0,6-1 0 0 0,1 0 0 0 0,0-4 0 0 0,-1-1 0 0 0,-2 2 0 0 0,-1 3 0 0 0,-1 3 0 0 0,-1 1 0 0 0,0 2 0 0 0,-1-5 0 0 0,1-1 0 0 0,-1 0 0 0 0,0 2 0 0 0,1 1 0 0 0,-1 2 0 0 0,1 0 0 0 0,-1 2 0 0 0,1-6 0 0 0,0-1 0 0 0,-1 0 0 0 0,1 2 0 0 0,-1 1 0 0 0,1 1 0 0 0,0 2 0 0 0,-1 0 0 0 0,1 1 0 0 0,-6-5 0 0 0,-2-2 0 0 0,0 0 0 0 0,2 1 0 0 0,1 2 0 0 0,8 2 0 0 0,3 0 0 0 0,0 2 0 0 0,5 0 0 0 0,1 0 0 0 0,-2 0 0 0 0,2 1 0 0 0,6-1 0 0 0,-1 0 0 0 0,3 0 0 0 0,-2 0 0 0 0,1 0 0 0 0,-3 0 0 0 0,2 0 0 0 0,4 0 0 0 0,-3 0 0 0 0,2 0 0 0 0,2 0 0 0 0,-2 0 0 0 0,1 0 0 0 0,-4 0 0 0 0,1 0 0 0 0,-3 0 0 0 0,2 0 0 0 0,-3 0 0 0 0,-3 0 0 0 0,-5 0 0 0 0,3 0 0 0 0,5 0 0 0 0,0 0 0 0 0,-2 0 0 0 0,1 0 0 0 0,5 0 0 0 0,-1 0 0 0 0,-4 0 0 0 0,1 0 0 0 0,-1 0 0 0 0,-4 0 0 0 0,2 0 0 0 0,0 0 0 0 0,-3 0 0 0 0,-3 0 0 0 0,3 0 0 0 0,0 0 0 0 0,-2 0 0 0 0,-1 0 0 0 0,-3 0 0 0 0,4 0 0 0 0,2 0 0 0 0,3-5 0 0 0,1-3 0 0 0,3 1 0 0 0,5-5 0 0 0,-1 0 0 0 0,1 3 0 0 0,3-4 0 0 0,-2 0 0 0 0,0 4 0 0 0,2 2 0 0 0,-3 2 0 0 0,1-3 0 0 0,2 0 0 0 0,2 0 0 0 0,-3 3 0 0 0,1-4 0 0 0,7-1 0 0 0,-2 2 0 0 0,0 2 0 0 0,1 2 0 0 0,0 2 0 0 0,2 1 0 0 0,0 0 0 0 0,1 2 0 0 0,6-1 0 0 0,1 0 0 0 0,1 1 0 0 0,-2-1 0 0 0,-1 0 0 0 0,3 0 0 0 0,2 0 0 0 0,-2 0 0 0 0,3 0 0 0 0,1 0 0 0 0,-2 0 0 0 0,8 0 0 0 0,2 0 0 0 0,-3 0 0 0 0,2 0 0 0 0,-3 0 0 0 0,-4 0 0 0 0,-3 0 0 0 0,-4 0 0 0 0,-3 0 0 0 0,-1 0 0 0 0,-7 0 0 0 0,-8 0 0 0 0,-7 0 0 0 0,-6 0 0 0 0,-4 0 0 0 0,-2 0 0 0 0,4 0 0 0 0,7 0 0 0 0,14 0 0 0 0,2 0 0 0 0,-4 0 0 0 0,-6 0 0 0 0,-5 0 0 0 0,-6 0 0 0 0,-3 0 0 0 0,-2 0 0 0 0,4 0 0 0 0,1 0 0 0 0,-1 0 0 0 0,0 0 0 0 0,-2 0 0 0 0,-7 6 0 0 0,-3 2 0 0 0,-1-1 0 0 0,2 4 0 0 0,1 1 0 0 0,-4 4 0 0 0,-6 4 0 0 0,-7 5 0 0 0,-5 4 0 0 0,-3 3 0 0 0,-4 1 0 0 0,0 2 0 0 0,-1-1 0 0 0,-1 1 0 0 0,1-1 0 0 0,0 0 0 0 0,1 0 0 0 0,0 0 0 0 0,-1 0 0 0 0,1-1 0 0 0,0 1 0 0 0,0 0 0 0 0,0-1 0 0 0,1 1 0 0 0,-1-1 0 0 0,0 1 0 0 0,0-1 0 0 0,0 1 0 0 0,0 0 0 0 0,0-1 0 0 0,0 1 0 0 0,0-1 0 0 0,0 1 0 0 0,0 0 0 0 0,5-7 0 0 0,3-1 0 0 0,-1-5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6005 5186 0 0 0,'-6'0'0'0'0,"-7"0"0"0"0,-8 0 0 0 0,-5 0 0 0 0,-4 0 0 0 0,-4 0 0 0 0,0 0 0 0 0,-1 0 0 0 0,0 0 0 0 0,0 0 0 0 0,0 0 0 0 0,1 0 0 0 0,0 0 0 0 0,1 0 0 0 0,-1 0 0 0 0,0 0 0 0 0,1 6 0 0 0,-1 1 0 0 0,1 0 0 0 0,-1-1 0 0 0,1-2 0 0 0,-1-1 0 0 0,6 4 0 0 0,8 7 0 0 0,7 6 0 0 0,6 7 0 0 0,9-3 0 0 0,5 1 0 0 0,2 2 0 0 0,4 2 0 0 0,0 2 0 0 0,-2 1 0 0 0,-3 1 0 0 0,-3 1 0 0 0,-2 0 0 0 0,-2 0 0 0 0,0 0 0 0 0,-2 0 0 0 0,1 5 0 0 0,-1 3 0 0 0,1-1 0 0 0,-1-2 0 0 0,1-1 0 0 0,0 4 0 0 0,0 0 0 0 0,0 0 0 0 0,0-3 0 0 0,0-1 0 0 0,0-3 0 0 0,0 0 0 0 0,0-1 0 0 0,0-1 0 0 0,0 1 0 0 0,0-1 0 0 0,0 0 0 0 0,0 0 0 0 0,0 1 0 0 0,0-1 0 0 0,0 1 0 0 0,0-1 0 0 0,0 1 0 0 0,0 0 0 0 0,0-1 0 0 0,0 1 0 0 0,0 0 0 0 0,0-1 0 0 0,0 1 0 0 0,0-1 0 0 0,0 1 0 0 0,0 0 0 0 0,0-1 0 0 0,0 1 0 0 0,0-1 0 0 0,0 1 0 0 0,0-1 0 0 0,0 13 0 0 0,0 8 0 0 0,0 2 0 0 0,0-4 0 0 0,0-4 0 0 0,0 1 0 0 0,0-3 0 0 0,0 3 0 0 0,0-1 0 0 0,0-4 0 0 0,-6 37 0 0 0,-1 11 0 0 0,0-6 0 0 0,1-10 0 0 0,2-14 0 0 0,1-11 0 0 0,2-2 0 0 0,0-5 0 0 0,1-4 0 0 0,0-2 0 0 0,1-3 0 0 0,-1-1 0 0 0,0-1 0 0 0,0 0 0 0 0,0 0 0 0 0,1 0 0 0 0,-1 0 0 0 0,0 0 0 0 0,0 1 0 0 0,0-1 0 0 0,0 1 0 0 0,-1-1 0 0 0,1 1 0 0 0,0 0 0 0 0,0-1 0 0 0,0 1 0 0 0,0-1 0 0 0,0 1 0 0 0,0 0 0 0 0,6-7 0 0 0,8-6 0 0 0,0-2 0 0 0,5-5 0 0 0,4-3 0 0 0,5-5 0 0 0,2-3 0 0 0,3 4 0 0 0,0 1 0 0 0,2-2 0 0 0,-1-1 0 0 0,-5 4 0 0 0,-3 1 0 0 0,1-2 0 0 0,1-2 0 0 0,2 4 0 0 0,1 0 0 0 0,1 4 0 0 0,1-1 0 0 0,1-2 0 0 0,-1 3 0 0 0,1 5 0 0 0,0-2 0 0 0,0 3 0 0 0,0-2 0 0 0,0-5 0 0 0,-6 2 0 0 0,-2-2 0 0 0,0-3 0 0 0,-4 3 0 0 0,-6-2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1-08T12:39:1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5299 8018 0 0 0,'0'-5'0'0'0,"0"3"0"0"0,0 8 0 0 0,0 9 0 0 0,0 7 0 0 0,0 6 0 0 0,0 4 0 0 0,0 2 0 0 0,0 1 0 0 0,0 0 0 0 0,0 0 0 0 0,-6 0 0 0 0,-1-1 0 0 0,0 0 0 0 0,1 0 0 0 0,2 0 0 0 0,1 0 0 0 0,2-1 0 0 0,0 1 0 0 0,1-1 0 0 0,0 1 0 0 0,1-1 0 0 0,-1 1 0 0 0,0-1 0 0 0,0 12 0 0 0,0 4 0 0 0,1-1 0 0 0,-1-2 0 0 0,0-5 0 0 0,0 4 0 0 0,0-1 0 0 0,0 9 0 0 0,0 8 0 0 0,0 9 0 0 0,0 12 0 0 0,0 1 0 0 0,0 0 0 0 0,0 2 0 0 0,0-2 0 0 0,0-4 0 0 0,0-3 0 0 0,0-4 0 0 0,0-2 0 0 0,0-8 0 0 0,0-3 0 0 0,0 1 0 0 0,0-6 0 0 0,0-5 0 0 0,0 1 0 0 0,0-4 0 0 0,0 3 0 0 0,0 4 0 0 0,0 5 0 0 0,0 3 0 0 0,0 4 0 0 0,0 1 0 0 0,0-4 0 0 0,0-2 0 0 0,0 1 0 0 0,0-5 0 0 0,0 1 0 0 0,0 0 0 0 0,0-2 0 0 0,0 0 0 0 0,0-3 0 0 0,0 0 0 0 0,0-2 0 0 0,0 1 0 0 0,5-1 0 0 0,3-5 0 0 0,-1-3 0 0 0,-1-4 0 0 0,-2-2 0 0 0,4-2 0 0 0,1 5 0 0 0,-1 1 0 0 0,-2 0 0 0 0,-2-1 0 0 0,-2-2 0 0 0,-1-1 0 0 0,-1-1 0 0 0,0-1 0 0 0,0 0 0 0 0,0-1 0 0 0,5-6 0 0 0,8-6 0 0 0,2-14 0 0 0,3-8 0 0 0,6-3 0 0 0,3-2 0 0 0,3 1 0 0 0,3 1 0 0 0,0 1 0 0 0,2 2 0 0 0,-1 0 0 0 0,1 0 0 0 0,-1 1 0 0 0,0 1 0 0 0,0-1 0 0 0,0 0 0 0 0,-1 0 0 0 0,1 0 0 0 0,-1 0 0 0 0,1 0 0 0 0,0 0 0 0 0,-1 0 0 0 0,-5 6 0 0 0,-8 7 0 0 0,-1 2 0 0 0,1-2 0 0 0,-2 3 0 0 0,-4-2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10C8B2-508D-409B-B945-BBFAF17F4DAC}"/>
              </a:ext>
            </a:extLst>
          </p:cNvPr>
          <p:cNvSpPr/>
          <p:nvPr/>
        </p:nvSpPr>
        <p:spPr>
          <a:xfrm>
            <a:off x="4477658" y="455991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Home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27773-F22B-4F22-BDD4-3D9E0DA27371}"/>
              </a:ext>
            </a:extLst>
          </p:cNvPr>
          <p:cNvSpPr/>
          <p:nvPr/>
        </p:nvSpPr>
        <p:spPr>
          <a:xfrm>
            <a:off x="1617133" y="1871133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Music 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1976A-1A81-4830-8515-998FC778676D}"/>
              </a:ext>
            </a:extLst>
          </p:cNvPr>
          <p:cNvSpPr/>
          <p:nvPr/>
        </p:nvSpPr>
        <p:spPr>
          <a:xfrm>
            <a:off x="4562324" y="1871133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PE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1A95C-3B2C-41C6-B7DF-85082AAF46B6}"/>
              </a:ext>
            </a:extLst>
          </p:cNvPr>
          <p:cNvSpPr/>
          <p:nvPr/>
        </p:nvSpPr>
        <p:spPr>
          <a:xfrm>
            <a:off x="7646610" y="1871133"/>
            <a:ext cx="2775856" cy="1070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Drama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2FF55-08EA-48F5-8F1C-47A3C7CDE0DF}"/>
              </a:ext>
            </a:extLst>
          </p:cNvPr>
          <p:cNvSpPr/>
          <p:nvPr/>
        </p:nvSpPr>
        <p:spPr>
          <a:xfrm>
            <a:off x="1659467" y="3262086"/>
            <a:ext cx="2775856" cy="937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Junior choir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B04F6-71BB-4EF7-BE17-C425C074E9FE}"/>
              </a:ext>
            </a:extLst>
          </p:cNvPr>
          <p:cNvSpPr/>
          <p:nvPr/>
        </p:nvSpPr>
        <p:spPr>
          <a:xfrm>
            <a:off x="1659468" y="4495800"/>
            <a:ext cx="2775856" cy="88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Senior choir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0EE32-0743-4C6A-83A5-0380406495DE}"/>
                  </a:ext>
                </a:extLst>
              </p14:cNvPr>
              <p14:cNvContentPartPr/>
              <p14:nvPr/>
            </p14:nvContentPartPr>
            <p14:xfrm>
              <a:off x="3247097" y="1536095"/>
              <a:ext cx="2514599" cy="36195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0EE32-0743-4C6A-83A5-038040649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9429" y="1518212"/>
                <a:ext cx="2550295" cy="397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F8A8CB3-EF51-47BC-A06F-A68855382C74}"/>
                  </a:ext>
                </a:extLst>
              </p14:cNvPr>
              <p14:cNvContentPartPr/>
              <p14:nvPr/>
            </p14:nvContentPartPr>
            <p14:xfrm>
              <a:off x="5721048" y="1644951"/>
              <a:ext cx="9524" cy="2762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F8A8CB3-EF51-47BC-A06F-A68855382C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7714" y="1626706"/>
                <a:ext cx="76872" cy="312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A3F039-5B26-4274-A0CF-A2CDD84DD436}"/>
                  </a:ext>
                </a:extLst>
              </p14:cNvPr>
              <p14:cNvContentPartPr/>
              <p14:nvPr/>
            </p14:nvContentPartPr>
            <p14:xfrm>
              <a:off x="5696857" y="1523310"/>
              <a:ext cx="3257550" cy="381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A3F039-5B26-4274-A0CF-A2CDD84DD4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79237" y="1505236"/>
                <a:ext cx="3293150" cy="416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5C3E2C-1431-45F3-963E-F1460400F5CB}"/>
                  </a:ext>
                </a:extLst>
              </p14:cNvPr>
              <p14:cNvContentPartPr/>
              <p14:nvPr/>
            </p14:nvContentPartPr>
            <p14:xfrm>
              <a:off x="1353517" y="2261809"/>
              <a:ext cx="323850" cy="14097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5C3E2C-1431-45F3-963E-F1460400F5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5826" y="2244152"/>
                <a:ext cx="359593" cy="144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5983410-F87F-45D3-B709-C1EE335C82B3}"/>
                  </a:ext>
                </a:extLst>
              </p14:cNvPr>
              <p14:cNvContentPartPr/>
              <p14:nvPr/>
            </p14:nvContentPartPr>
            <p14:xfrm>
              <a:off x="1354140" y="3553265"/>
              <a:ext cx="295274" cy="144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5983410-F87F-45D3-B709-C1EE335C82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6331" y="3535605"/>
                <a:ext cx="330536" cy="14834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051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 Willis</cp:lastModifiedBy>
  <cp:revision>134</cp:revision>
  <dcterms:created xsi:type="dcterms:W3CDTF">2021-11-08T11:35:58Z</dcterms:created>
  <dcterms:modified xsi:type="dcterms:W3CDTF">2021-11-12T14:44:56Z</dcterms:modified>
</cp:coreProperties>
</file>