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332E5-5398-4F56-B0CC-8FC39133A5B9}" v="443" dt="2021-11-08T11:59:43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16378 3598 0 0 0,'0'6'0'0'0,"0"7"0"0"0,0 8 0 0 0,0 5 0 0 0,-6-1 0 0 0,-2 1 0 0 0,1 1 0 0 0,1 2 0 0 0,2 2 0 0 0,2 1 0 0 0,0 1 0 0 0,-4-5 0 0 0,-7-7 0 0 0,-8-8 0 0 0,-5-5 0 0 0,-4-5 0 0 0,-3-2 0 0 0,-1-2 0 0 0,-1 0 0 0 0,0-1 0 0 0,0 1 0 0 0,1 0 0 0 0,-1 1 0 0 0,2-1 0 0 0,-1 1 0 0 0,0 0 0 0 0,1 0 0 0 0,-1 0 0 0 0,1 0 0 0 0,-1 0 0 0 0,0 0 0 0 0,1 0 0 0 0,-1 6 0 0 0,1 2 0 0 0,-1-1 0 0 0,0-1 0 0 0,1-2 0 0 0,-1-2 0 0 0,1 0 0 0 0,-1-2 0 0 0,0 0 0 0 0,7 6 0 0 0,1 1 0 0 0,-1 0 0 0 0,-1-1 0 0 0,-1-2 0 0 0,-2-2 0 0 0,-1-1 0 0 0,-1 0 0 0 0,-1-1 0 0 0,0 0 0 0 0,0-1 0 0 0,6 7 0 0 0,2 1 0 0 0,-1 0 0 0 0,0-1 0 0 0,-3-2 0 0 0,-1-1 0 0 0,-1-2 0 0 0,-1-1 0 0 0,-1 1 0 0 0,0-2 0 0 0,0 1 0 0 0,0 0 0 0 0,1-1 0 0 0,-1 1 0 0 0,0 0 0 0 0,0 0 0 0 0,1 0 0 0 0,-1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0,6-6 0 0 0,2-1 0 0 0,0 0 0 0 0,-2 1 0 0 0,-1 2 0 0 0,-2 1 0 0 0,-1 2 0 0 0,4-6 0 0 0,2 0 0 0 0,0 0 0 0 0,-2 1 0 0 0,-2 2 0 0 0,-1 2 0 0 0,-2 1 0 0 0,0 0 0 0 0,-1 1 0 0 0,1 1 0 0 0,-1-1 0 0 0,0 0 0 0 0,0 1 0 0 0,0-1 0 0 0,0 0 0 0 0,1 0 0 0 0,-1 0 0 0 0,1 0 0 0 0,-1 0 0 0 0,0 0 0 0 0,1 0 0 0 0,-1 0 0 0 0,1 0 0 0 0,-1 0 0 0 0,0 0 0 0 0,1 0 0 0 0,-1 0 0 0 0,1 0 0 0 0,-7 0 0 0 0,-1 0 0 0 0,0 0 0 0 0,2 0 0 0 0,1 0 0 0 0,2-6 0 0 0,1-1 0 0 0,1-1 0 0 0,0 3 0 0 0,1 0 0 0 0,0 3 0 0 0,-1 0 0 0 0,7-4 0 0 0,1-1 0 0 0,0 0 0 0 0,-2 1 0 0 0,-2 2 0 0 0,-1 2 0 0 0,-1 1 0 0 0,-1-5 0 0 0,0-2 0 0 0,-1 1 0 0 0,0 1 0 0 0,-6-3 0 0 0,-1-1 0 0 0,0 2 0 0 0,1 1 0 0 0,2-3 0 0 0,2 1 0 0 0,1 0 0 0 0,1 3 0 0 0,0 2 0 0 0,1 2 0 0 0,0 1 0 0 0,0 1 0 0 0,-1 0 0 0 0,1 1 0 0 0,-1-7 0 0 0,1-1 0 0 0,-1 0 0 0 0,1 1 0 0 0,-1 2 0 0 0,0 2 0 0 0,-11 0 0 0 0,-9 2 0 0 0,-2 0 0 0 0,-2 0 0 0 0,3 0 0 0 0,-1 1 0 0 0,-2-1 0 0 0,3 0 0 0 0,-1 0 0 0 0,4 0 0 0 0,5-5 0 0 0,4-3 0 0 0,-1 1 0 0 0,1 1 0 0 0,-4 2 0 0 0,-6 1 0 0 0,2 2 0 0 0,2-5 0 0 0,5-2 0 0 0,4 1 0 0 0,3 1 0 0 0,2 3 0 0 0,1 0 0 0 0,1 2 0 0 0,0 1 0 0 0,0 0 0 0 0,0 0 0 0 0,0 0 0 0 0,6-5 0 0 0,1-2 0 0 0,0-1 0 0 0,-2 3 0 0 0,-2 1 0 0 0,5-5 0 0 0,0 0 0 0 0,5 7 0 0 0,11 10 0 0 0,8 8 0 0 0,3 8 0 0 0,2 6 0 0 0,6-3 0 0 0,1 0 0 0 0,-2 1 0 0 0,-1 2 0 0 0,3 1 0 0 0,-1 1 0 0 0,-1 1 0 0 0,-3 1 0 0 0,-2-1 0 0 0,-2 1 0 0 0,-1 0 0 0 0,-1 0 0 0 0,0 0 0 0 0,0-1 0 0 0,-1 1 0 0 0,1 0 0 0 0,-1-1 0 0 0,1 1 0 0 0,0 0 0 0 0,0-1 0 0 0,0 1 0 0 0,0-1 0 0 0,0 1 0 0 0,0-1 0 0 0,-6-5 0 0 0,-1-2 0 0 0,0 1 0 0 0,1-5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14817 3836 0 0 0,'0'6'0'0'0,"0"7"0"0"0,0 8 0 0 0,0 5 0 0 0,0 5 0 0 0,0 2 0 0 0,0 2 0 0 0,0 0 0 0 0,0 0 0 0 0,0 0 0 0 0,0-1 0 0 0,0 0 0 0 0,0 0 0 0 0,0 0 0 0 0,0-1 0 0 0,0 1 0 0 0,0 0 0 0 0,0-1 0 0 0,0 1 0 0 0,0-1 0 0 0,0 1 0 0 0,0-1 0 0 0,0 1 0 0 0,5-6 0 0 0,3-8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14764 3975 0 0 0,'5'0'0'0'0,"9"0"0"0"0,6 0 0 0 0,7 0 0 0 0,3 0 0 0 0,3 0 0 0 0,2 0 0 0 0,0 0 0 0 0,0 0 0 0 0,0 0 0 0 0,-1 0 0 0 0,1 0 0 0 0,-2 0 0 0 0,1 0 0 0 0,0 0 0 0 0,-1 0 0 0 0,1 0 0 0 0,-1 0 0 0 0,1 0 0 0 0,0 0 0 0 0,-1 0 0 0 0,1 0 0 0 0,-1 0 0 0 0,1 0 0 0 0,-1 0 0 0 0,1-5 0 0 0,0-3 0 0 0,-1 1 0 0 0,1 1 0 0 0,-1 2 0 0 0,1 1 0 0 0,0 2 0 0 0,-1 0 0 0 0,7 1 0 0 0,1 1 0 0 0,11-7 0 0 0,3-1 0 0 0,-3 0 0 0 0,-4 1 0 0 0,-5 2 0 0 0,-4 2 0 0 0,-2 0 0 0 0,-3 2 0 0 0,-1-6 0 0 0,6-1 0 0 0,1 0 0 0 0,0-4 0 0 0,-1-1 0 0 0,-2 2 0 0 0,-1 3 0 0 0,-1 3 0 0 0,-1 1 0 0 0,0 2 0 0 0,-1-5 0 0 0,1-1 0 0 0,-1 0 0 0 0,0 2 0 0 0,1 1 0 0 0,-1 2 0 0 0,1 0 0 0 0,-1 2 0 0 0,1-6 0 0 0,0-1 0 0 0,-1 0 0 0 0,1 2 0 0 0,-1 1 0 0 0,1 1 0 0 0,0 2 0 0 0,-1 0 0 0 0,1 1 0 0 0,-6-5 0 0 0,-2-2 0 0 0,0 0 0 0 0,2 1 0 0 0,1 2 0 0 0,8 2 0 0 0,3 0 0 0 0,0 2 0 0 0,5 0 0 0 0,1 0 0 0 0,-2 0 0 0 0,2 1 0 0 0,6-1 0 0 0,-1 0 0 0 0,3 0 0 0 0,-2 0 0 0 0,1 0 0 0 0,-3 0 0 0 0,2 0 0 0 0,4 0 0 0 0,-3 0 0 0 0,2 0 0 0 0,2 0 0 0 0,-2 0 0 0 0,1 0 0 0 0,-4 0 0 0 0,1 0 0 0 0,-3 0 0 0 0,2 0 0 0 0,-3 0 0 0 0,-3 0 0 0 0,-5 0 0 0 0,3 0 0 0 0,5 0 0 0 0,0 0 0 0 0,-2 0 0 0 0,1 0 0 0 0,5 0 0 0 0,-1 0 0 0 0,-4 0 0 0 0,1 0 0 0 0,-1 0 0 0 0,-4 0 0 0 0,2 0 0 0 0,0 0 0 0 0,-3 0 0 0 0,-3 0 0 0 0,3 0 0 0 0,0 0 0 0 0,-2 0 0 0 0,-1 0 0 0 0,-3 0 0 0 0,4 0 0 0 0,2 0 0 0 0,3-5 0 0 0,1-3 0 0 0,3 1 0 0 0,5-5 0 0 0,-1 0 0 0 0,1 3 0 0 0,3-4 0 0 0,-2 0 0 0 0,0 4 0 0 0,2 2 0 0 0,-3 2 0 0 0,1-3 0 0 0,2 0 0 0 0,2 0 0 0 0,-3 3 0 0 0,1-4 0 0 0,7-1 0 0 0,-2 2 0 0 0,0 2 0 0 0,1 2 0 0 0,0 2 0 0 0,2 1 0 0 0,0 0 0 0 0,1 2 0 0 0,6-1 0 0 0,1 0 0 0 0,1 1 0 0 0,-2-1 0 0 0,-1 0 0 0 0,3 0 0 0 0,2 0 0 0 0,-2 0 0 0 0,3 0 0 0 0,1 0 0 0 0,-2 0 0 0 0,8 0 0 0 0,2 0 0 0 0,-3 0 0 0 0,2 0 0 0 0,-3 0 0 0 0,-4 0 0 0 0,-3 0 0 0 0,-4 0 0 0 0,-3 0 0 0 0,-1 0 0 0 0,-7 0 0 0 0,-8 0 0 0 0,-7 0 0 0 0,-6 0 0 0 0,-4 0 0 0 0,-2 0 0 0 0,4 0 0 0 0,7 0 0 0 0,14 0 0 0 0,2 0 0 0 0,-4 0 0 0 0,-6 0 0 0 0,-5 0 0 0 0,-6 0 0 0 0,-3 0 0 0 0,-2 0 0 0 0,4 0 0 0 0,1 0 0 0 0,-1 0 0 0 0,0 0 0 0 0,-2 0 0 0 0,-7 6 0 0 0,-3 2 0 0 0,-1-1 0 0 0,2 4 0 0 0,1 1 0 0 0,-4 4 0 0 0,-6 4 0 0 0,-7 5 0 0 0,-5 4 0 0 0,-3 3 0 0 0,-4 1 0 0 0,0 2 0 0 0,-1-1 0 0 0,-1 1 0 0 0,1-1 0 0 0,0 0 0 0 0,1 0 0 0 0,0 0 0 0 0,-1 0 0 0 0,1-1 0 0 0,0 1 0 0 0,0 0 0 0 0,0-1 0 0 0,1 1 0 0 0,-1-1 0 0 0,0 1 0 0 0,0-1 0 0 0,0 1 0 0 0,0 0 0 0 0,0-1 0 0 0,0 1 0 0 0,0-1 0 0 0,0 1 0 0 0,0 0 0 0 0,5-7 0 0 0,3-1 0 0 0,-1-5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6005 5186 0 0 0,'-6'0'0'0'0,"-7"0"0"0"0,-8 0 0 0 0,-5 0 0 0 0,-4 0 0 0 0,-4 0 0 0 0,0 0 0 0 0,-1 0 0 0 0,0 0 0 0 0,0 0 0 0 0,0 0 0 0 0,1 0 0 0 0,0 0 0 0 0,1 0 0 0 0,-1 0 0 0 0,0 0 0 0 0,1 6 0 0 0,-1 1 0 0 0,1 0 0 0 0,-1-1 0 0 0,1-2 0 0 0,-1-1 0 0 0,6 4 0 0 0,8 7 0 0 0,7 6 0 0 0,6 7 0 0 0,9-3 0 0 0,5 1 0 0 0,2 2 0 0 0,4 2 0 0 0,0 2 0 0 0,-2 1 0 0 0,-3 1 0 0 0,-3 1 0 0 0,-2 0 0 0 0,-2 0 0 0 0,0 0 0 0 0,-2 0 0 0 0,1 5 0 0 0,-1 3 0 0 0,1-1 0 0 0,-1-2 0 0 0,1-1 0 0 0,0 4 0 0 0,0 0 0 0 0,0 0 0 0 0,0-3 0 0 0,0-1 0 0 0,0-3 0 0 0,0 0 0 0 0,0-1 0 0 0,0-1 0 0 0,0 1 0 0 0,0-1 0 0 0,0 0 0 0 0,0 0 0 0 0,0 1 0 0 0,0-1 0 0 0,0 1 0 0 0,0-1 0 0 0,0 1 0 0 0,0 0 0 0 0,0-1 0 0 0,0 1 0 0 0,0 0 0 0 0,0-1 0 0 0,0 1 0 0 0,0-1 0 0 0,0 1 0 0 0,0 0 0 0 0,0-1 0 0 0,0 1 0 0 0,0-1 0 0 0,0 1 0 0 0,0-1 0 0 0,0 13 0 0 0,0 8 0 0 0,0 2 0 0 0,0-4 0 0 0,0-4 0 0 0,0 1 0 0 0,0-3 0 0 0,0 3 0 0 0,0-1 0 0 0,0-4 0 0 0,-6 37 0 0 0,-1 11 0 0 0,0-6 0 0 0,1-10 0 0 0,2-14 0 0 0,1-11 0 0 0,2-2 0 0 0,0-5 0 0 0,1-4 0 0 0,0-2 0 0 0,1-3 0 0 0,-1-1 0 0 0,0-1 0 0 0,0 0 0 0 0,0 0 0 0 0,1 0 0 0 0,-1 0 0 0 0,0 0 0 0 0,0 1 0 0 0,0-1 0 0 0,0 1 0 0 0,-1-1 0 0 0,1 1 0 0 0,0 0 0 0 0,0-1 0 0 0,0 1 0 0 0,0-1 0 0 0,0 1 0 0 0,0 0 0 0 0,6-7 0 0 0,8-6 0 0 0,0-2 0 0 0,5-5 0 0 0,4-3 0 0 0,5-5 0 0 0,2-3 0 0 0,3 4 0 0 0,0 1 0 0 0,2-2 0 0 0,-1-1 0 0 0,-5 4 0 0 0,-3 1 0 0 0,1-2 0 0 0,1-2 0 0 0,2 4 0 0 0,1 0 0 0 0,1 4 0 0 0,1-1 0 0 0,1-2 0 0 0,-1 3 0 0 0,1 5 0 0 0,0-2 0 0 0,0 3 0 0 0,0-2 0 0 0,0-5 0 0 0,-6 2 0 0 0,-2-2 0 0 0,0-3 0 0 0,-4 3 0 0 0,-6-2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5299 8018 0 0 0,'0'-5'0'0'0,"0"3"0"0"0,0 8 0 0 0,0 9 0 0 0,0 7 0 0 0,0 6 0 0 0,0 4 0 0 0,0 2 0 0 0,0 1 0 0 0,0 0 0 0 0,0 0 0 0 0,-6 0 0 0 0,-1-1 0 0 0,0 0 0 0 0,1 0 0 0 0,2 0 0 0 0,1 0 0 0 0,2-1 0 0 0,0 1 0 0 0,1-1 0 0 0,0 1 0 0 0,1-1 0 0 0,-1 1 0 0 0,0-1 0 0 0,0 12 0 0 0,0 4 0 0 0,1-1 0 0 0,-1-2 0 0 0,0-5 0 0 0,0 4 0 0 0,0-1 0 0 0,0 9 0 0 0,0 8 0 0 0,0 9 0 0 0,0 12 0 0 0,0 1 0 0 0,0 0 0 0 0,0 2 0 0 0,0-2 0 0 0,0-4 0 0 0,0-3 0 0 0,0-4 0 0 0,0-2 0 0 0,0-8 0 0 0,0-3 0 0 0,0 1 0 0 0,0-6 0 0 0,0-5 0 0 0,0 1 0 0 0,0-4 0 0 0,0 3 0 0 0,0 4 0 0 0,0 5 0 0 0,0 3 0 0 0,0 4 0 0 0,0 1 0 0 0,0-4 0 0 0,0-2 0 0 0,0 1 0 0 0,0-5 0 0 0,0 1 0 0 0,0 0 0 0 0,0-2 0 0 0,0 0 0 0 0,0-3 0 0 0,0 0 0 0 0,0-2 0 0 0,0 1 0 0 0,5-1 0 0 0,3-5 0 0 0,-1-3 0 0 0,-1-4 0 0 0,-2-2 0 0 0,4-2 0 0 0,1 5 0 0 0,-1 1 0 0 0,-2 0 0 0 0,-2-1 0 0 0,-2-2 0 0 0,-1-1 0 0 0,-1-1 0 0 0,0-1 0 0 0,0 0 0 0 0,0-1 0 0 0,5-6 0 0 0,8-6 0 0 0,2-14 0 0 0,3-8 0 0 0,6-3 0 0 0,3-2 0 0 0,3 1 0 0 0,3 1 0 0 0,0 1 0 0 0,2 2 0 0 0,-1 0 0 0 0,1 0 0 0 0,-1 1 0 0 0,0 1 0 0 0,0-1 0 0 0,0 0 0 0 0,-1 0 0 0 0,1 0 0 0 0,-1 0 0 0 0,1 0 0 0 0,0 0 0 0 0,-1 0 0 0 0,-5 6 0 0 0,-8 7 0 0 0,-1 2 0 0 0,1-2 0 0 0,-2 3 0 0 0,-4-2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B77B5B-4ECF-4ADD-89E1-83DF29FFB758}"/>
              </a:ext>
            </a:extLst>
          </p:cNvPr>
          <p:cNvSpPr/>
          <p:nvPr/>
        </p:nvSpPr>
        <p:spPr>
          <a:xfrm>
            <a:off x="328991" y="159658"/>
            <a:ext cx="4420809" cy="28726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FFA037-2000-45F4-A124-892004E997AA}"/>
              </a:ext>
            </a:extLst>
          </p:cNvPr>
          <p:cNvSpPr/>
          <p:nvPr/>
        </p:nvSpPr>
        <p:spPr>
          <a:xfrm>
            <a:off x="6501342" y="242056"/>
            <a:ext cx="4366379" cy="2787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60B1E8-A8C9-4C97-ABA6-9CE5E43B10A6}"/>
              </a:ext>
            </a:extLst>
          </p:cNvPr>
          <p:cNvSpPr/>
          <p:nvPr/>
        </p:nvSpPr>
        <p:spPr>
          <a:xfrm>
            <a:off x="330503" y="3493408"/>
            <a:ext cx="4559904" cy="3060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84A0C2-FFE5-48F7-80D5-1893A94B8E4A}"/>
              </a:ext>
            </a:extLst>
          </p:cNvPr>
          <p:cNvSpPr/>
          <p:nvPr/>
        </p:nvSpPr>
        <p:spPr>
          <a:xfrm>
            <a:off x="6666139" y="3430663"/>
            <a:ext cx="4203094" cy="3060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069FC-10AF-4846-B3C8-6EA0D6415A31}"/>
              </a:ext>
            </a:extLst>
          </p:cNvPr>
          <p:cNvSpPr/>
          <p:nvPr/>
        </p:nvSpPr>
        <p:spPr>
          <a:xfrm>
            <a:off x="501347" y="350157"/>
            <a:ext cx="3162904" cy="42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School name-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F0C15-7C03-4CCD-88AA-A4C4CEC69372}"/>
              </a:ext>
            </a:extLst>
          </p:cNvPr>
          <p:cNvSpPr/>
          <p:nvPr/>
        </p:nvSpPr>
        <p:spPr>
          <a:xfrm>
            <a:off x="3825269" y="281365"/>
            <a:ext cx="683381" cy="622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cs typeface="Calibri"/>
              </a:rPr>
              <a:t>Logo.png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06E98-8CB1-4B36-9FB4-28D914FD5E8A}"/>
              </a:ext>
            </a:extLst>
          </p:cNvPr>
          <p:cNvSpPr/>
          <p:nvPr/>
        </p:nvSpPr>
        <p:spPr>
          <a:xfrm>
            <a:off x="563336" y="986669"/>
            <a:ext cx="3749523" cy="34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  <a:cs typeface="Calibri"/>
              </a:rPr>
              <a:t>PE     Music     Drama    Home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- links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A2C68-98F1-4B55-8F54-58DDF22D526C}"/>
              </a:ext>
            </a:extLst>
          </p:cNvPr>
          <p:cNvSpPr/>
          <p:nvPr/>
        </p:nvSpPr>
        <p:spPr>
          <a:xfrm>
            <a:off x="6657822" y="410632"/>
            <a:ext cx="3162904" cy="42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School name Drama page-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AE70DE-EAFE-4F69-A729-6A99CCE9601A}"/>
              </a:ext>
            </a:extLst>
          </p:cNvPr>
          <p:cNvSpPr/>
          <p:nvPr/>
        </p:nvSpPr>
        <p:spPr>
          <a:xfrm>
            <a:off x="9981744" y="341840"/>
            <a:ext cx="683381" cy="622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cs typeface="Calibri"/>
              </a:rPr>
              <a:t>Logo.png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4A114-5EA4-48C5-A84F-1255DDDEB09E}"/>
              </a:ext>
            </a:extLst>
          </p:cNvPr>
          <p:cNvSpPr/>
          <p:nvPr/>
        </p:nvSpPr>
        <p:spPr>
          <a:xfrm>
            <a:off x="6719811" y="1047144"/>
            <a:ext cx="3749523" cy="34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  <a:cs typeface="Calibri"/>
              </a:rPr>
              <a:t>PE     Music     Drama    Home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- links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AB265-944A-425E-9920-AFC2D2922CFC}"/>
              </a:ext>
            </a:extLst>
          </p:cNvPr>
          <p:cNvSpPr/>
          <p:nvPr/>
        </p:nvSpPr>
        <p:spPr>
          <a:xfrm>
            <a:off x="6821109" y="3549346"/>
            <a:ext cx="3162904" cy="42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School name-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626D01-A18A-4693-849E-489B4BEDA4EB}"/>
              </a:ext>
            </a:extLst>
          </p:cNvPr>
          <p:cNvSpPr/>
          <p:nvPr/>
        </p:nvSpPr>
        <p:spPr>
          <a:xfrm>
            <a:off x="10054316" y="3492650"/>
            <a:ext cx="683381" cy="622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cs typeface="Calibri"/>
              </a:rPr>
              <a:t>Logo.png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0CE6AA-404D-42B9-9C83-8E055211DE45}"/>
              </a:ext>
            </a:extLst>
          </p:cNvPr>
          <p:cNvSpPr/>
          <p:nvPr/>
        </p:nvSpPr>
        <p:spPr>
          <a:xfrm>
            <a:off x="6822621" y="4155621"/>
            <a:ext cx="3749523" cy="34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  <a:cs typeface="Calibri"/>
              </a:rPr>
              <a:t>PE     Music     Drama    Home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- links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00399-78EB-46FB-A9E6-6342B7194DE6}"/>
              </a:ext>
            </a:extLst>
          </p:cNvPr>
          <p:cNvSpPr/>
          <p:nvPr/>
        </p:nvSpPr>
        <p:spPr>
          <a:xfrm>
            <a:off x="610204" y="3627966"/>
            <a:ext cx="3162904" cy="429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School name music page-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44895-9880-4F8B-BEAE-E3D336CD74D3}"/>
              </a:ext>
            </a:extLst>
          </p:cNvPr>
          <p:cNvSpPr/>
          <p:nvPr/>
        </p:nvSpPr>
        <p:spPr>
          <a:xfrm>
            <a:off x="3934126" y="3559174"/>
            <a:ext cx="683381" cy="622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cs typeface="Calibri"/>
              </a:rPr>
              <a:t>Logo.png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7210D-E263-4FB8-92CB-013D996D2CB7}"/>
              </a:ext>
            </a:extLst>
          </p:cNvPr>
          <p:cNvSpPr/>
          <p:nvPr/>
        </p:nvSpPr>
        <p:spPr>
          <a:xfrm>
            <a:off x="672193" y="4264478"/>
            <a:ext cx="3749523" cy="34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0000"/>
                </a:solidFill>
                <a:cs typeface="Calibri"/>
              </a:rPr>
              <a:t>PE     Music     Drama    Home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- links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4F1DD7-A00A-4570-8598-273D6810C531}"/>
              </a:ext>
            </a:extLst>
          </p:cNvPr>
          <p:cNvSpPr/>
          <p:nvPr/>
        </p:nvSpPr>
        <p:spPr>
          <a:xfrm>
            <a:off x="609449" y="1456115"/>
            <a:ext cx="3701142" cy="9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Info about the school -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BD4EB-0519-4308-8C9B-85CBA3159A6A}"/>
              </a:ext>
            </a:extLst>
          </p:cNvPr>
          <p:cNvSpPr/>
          <p:nvPr/>
        </p:nvSpPr>
        <p:spPr>
          <a:xfrm>
            <a:off x="843038" y="2518228"/>
            <a:ext cx="3193142" cy="44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Contact us-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3351D0-5EE0-4EBB-9CCA-4873DFA25491}"/>
              </a:ext>
            </a:extLst>
          </p:cNvPr>
          <p:cNvSpPr/>
          <p:nvPr/>
        </p:nvSpPr>
        <p:spPr>
          <a:xfrm>
            <a:off x="7132561" y="2518227"/>
            <a:ext cx="3193142" cy="44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Contact us-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5FAE58-C645-4FFA-9F93-CA61980C1C0C}"/>
              </a:ext>
            </a:extLst>
          </p:cNvPr>
          <p:cNvSpPr/>
          <p:nvPr/>
        </p:nvSpPr>
        <p:spPr>
          <a:xfrm>
            <a:off x="945847" y="6050037"/>
            <a:ext cx="3193142" cy="44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Contact us-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63CB5-25EA-4703-84FC-6CA481E6D5BA}"/>
              </a:ext>
            </a:extLst>
          </p:cNvPr>
          <p:cNvSpPr/>
          <p:nvPr/>
        </p:nvSpPr>
        <p:spPr>
          <a:xfrm>
            <a:off x="7277704" y="5977466"/>
            <a:ext cx="3193142" cy="441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Contact us- text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FD6CF-ED49-4C71-B2D5-B26D89279306}"/>
              </a:ext>
            </a:extLst>
          </p:cNvPr>
          <p:cNvSpPr/>
          <p:nvPr/>
        </p:nvSpPr>
        <p:spPr>
          <a:xfrm>
            <a:off x="6604151" y="1457627"/>
            <a:ext cx="1711474" cy="9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Dram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oppurtunities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- 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82BD35-F234-4862-867A-9EA0DA3CE3FA}"/>
              </a:ext>
            </a:extLst>
          </p:cNvPr>
          <p:cNvSpPr/>
          <p:nvPr/>
        </p:nvSpPr>
        <p:spPr>
          <a:xfrm>
            <a:off x="8482693" y="1455360"/>
            <a:ext cx="2134809" cy="913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Get tickets to a show- form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066DB0-45E2-4E95-BC66-67F660B5D30A}"/>
              </a:ext>
            </a:extLst>
          </p:cNvPr>
          <p:cNvSpPr/>
          <p:nvPr/>
        </p:nvSpPr>
        <p:spPr>
          <a:xfrm>
            <a:off x="727377" y="4670425"/>
            <a:ext cx="3441095" cy="501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Info on instruments </a:t>
            </a:r>
            <a:r>
              <a:rPr lang="en-US" dirty="0" err="1">
                <a:solidFill>
                  <a:srgbClr val="FF0000"/>
                </a:solidFill>
                <a:cs typeface="Calibri"/>
              </a:rPr>
              <a:t>availble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- 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37CA82-417D-46EB-B76C-AD08CEEE5390}"/>
              </a:ext>
            </a:extLst>
          </p:cNvPr>
          <p:cNvSpPr/>
          <p:nvPr/>
        </p:nvSpPr>
        <p:spPr>
          <a:xfrm>
            <a:off x="561824" y="5291062"/>
            <a:ext cx="3943047" cy="653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Click to find out more...</a:t>
            </a:r>
          </a:p>
          <a:p>
            <a:pPr algn="ctr"/>
            <a:r>
              <a:rPr lang="en-US" u="sng" dirty="0">
                <a:solidFill>
                  <a:srgbClr val="FF0000"/>
                </a:solidFill>
                <a:cs typeface="Calibri"/>
              </a:rPr>
              <a:t>Junior choir                  senior choir</a:t>
            </a:r>
            <a:r>
              <a:rPr lang="en-US" dirty="0">
                <a:solidFill>
                  <a:srgbClr val="FF0000"/>
                </a:solidFill>
                <a:cs typeface="Calibri"/>
              </a:rPr>
              <a:t>- links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5B84DB-DB40-4BAE-BAFB-93ACAFF87F39}"/>
              </a:ext>
            </a:extLst>
          </p:cNvPr>
          <p:cNvSpPr/>
          <p:nvPr/>
        </p:nvSpPr>
        <p:spPr>
          <a:xfrm>
            <a:off x="6818842" y="4611461"/>
            <a:ext cx="3840238" cy="429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Into to sports available - text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0527AC-78F8-4E24-A231-5A5CA79A3761}"/>
              </a:ext>
            </a:extLst>
          </p:cNvPr>
          <p:cNvSpPr/>
          <p:nvPr/>
        </p:nvSpPr>
        <p:spPr>
          <a:xfrm>
            <a:off x="6919383" y="5111146"/>
            <a:ext cx="925285" cy="743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>
                <a:solidFill>
                  <a:srgbClr val="FF0000"/>
                </a:solidFill>
                <a:cs typeface="Calibri"/>
              </a:rPr>
              <a:t>Football.png</a:t>
            </a:r>
            <a:endParaRPr lang="en-US" sz="1050" u="sng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E9BE44-EF3E-4DE0-9503-88BD75A04F69}"/>
              </a:ext>
            </a:extLst>
          </p:cNvPr>
          <p:cNvSpPr/>
          <p:nvPr/>
        </p:nvSpPr>
        <p:spPr>
          <a:xfrm>
            <a:off x="8241545" y="5120972"/>
            <a:ext cx="834571" cy="737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cs typeface="Calibri"/>
              </a:rPr>
              <a:t>Hockey.png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8E666F-079D-4E60-AD6C-0FC593CAC9DE}"/>
              </a:ext>
            </a:extLst>
          </p:cNvPr>
          <p:cNvSpPr/>
          <p:nvPr/>
        </p:nvSpPr>
        <p:spPr>
          <a:xfrm>
            <a:off x="9551610" y="5094514"/>
            <a:ext cx="846667" cy="792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cs typeface="Calibri"/>
              </a:rPr>
              <a:t>Swimming.png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10C8B2-508D-409B-B945-BBFAF17F4DAC}"/>
              </a:ext>
            </a:extLst>
          </p:cNvPr>
          <p:cNvSpPr/>
          <p:nvPr/>
        </p:nvSpPr>
        <p:spPr>
          <a:xfrm>
            <a:off x="4477658" y="455991"/>
            <a:ext cx="2775856" cy="10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Home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27773-F22B-4F22-BDD4-3D9E0DA27371}"/>
              </a:ext>
            </a:extLst>
          </p:cNvPr>
          <p:cNvSpPr/>
          <p:nvPr/>
        </p:nvSpPr>
        <p:spPr>
          <a:xfrm>
            <a:off x="1617133" y="1871133"/>
            <a:ext cx="2775856" cy="10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Music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1976A-1A81-4830-8515-998FC778676D}"/>
              </a:ext>
            </a:extLst>
          </p:cNvPr>
          <p:cNvSpPr/>
          <p:nvPr/>
        </p:nvSpPr>
        <p:spPr>
          <a:xfrm>
            <a:off x="4562324" y="1871133"/>
            <a:ext cx="2775856" cy="10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PE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1A95C-3B2C-41C6-B7DF-85082AAF46B6}"/>
              </a:ext>
            </a:extLst>
          </p:cNvPr>
          <p:cNvSpPr/>
          <p:nvPr/>
        </p:nvSpPr>
        <p:spPr>
          <a:xfrm>
            <a:off x="7646610" y="1871133"/>
            <a:ext cx="2775856" cy="10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Drama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2FF55-08EA-48F5-8F1C-47A3C7CDE0DF}"/>
              </a:ext>
            </a:extLst>
          </p:cNvPr>
          <p:cNvSpPr/>
          <p:nvPr/>
        </p:nvSpPr>
        <p:spPr>
          <a:xfrm>
            <a:off x="1659467" y="3262086"/>
            <a:ext cx="2775856" cy="937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Junior choir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B04F6-71BB-4EF7-BE17-C425C074E9FE}"/>
              </a:ext>
            </a:extLst>
          </p:cNvPr>
          <p:cNvSpPr/>
          <p:nvPr/>
        </p:nvSpPr>
        <p:spPr>
          <a:xfrm>
            <a:off x="1659468" y="4495800"/>
            <a:ext cx="2775856" cy="88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Senior choir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0EE32-0743-4C6A-83A5-0380406495DE}"/>
                  </a:ext>
                </a:extLst>
              </p14:cNvPr>
              <p14:cNvContentPartPr/>
              <p14:nvPr/>
            </p14:nvContentPartPr>
            <p14:xfrm>
              <a:off x="3247097" y="1536095"/>
              <a:ext cx="2514599" cy="3619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0EE32-0743-4C6A-83A5-038040649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9429" y="1518212"/>
                <a:ext cx="2550295" cy="39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8A8CB3-EF51-47BC-A06F-A68855382C74}"/>
                  </a:ext>
                </a:extLst>
              </p14:cNvPr>
              <p14:cNvContentPartPr/>
              <p14:nvPr/>
            </p14:nvContentPartPr>
            <p14:xfrm>
              <a:off x="5721048" y="1644951"/>
              <a:ext cx="9524" cy="2762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8A8CB3-EF51-47BC-A06F-A68855382C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7714" y="1626706"/>
                <a:ext cx="76872" cy="312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A3F039-5B26-4274-A0CF-A2CDD84DD436}"/>
                  </a:ext>
                </a:extLst>
              </p14:cNvPr>
              <p14:cNvContentPartPr/>
              <p14:nvPr/>
            </p14:nvContentPartPr>
            <p14:xfrm>
              <a:off x="5696857" y="1523310"/>
              <a:ext cx="3257550" cy="38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A3F039-5B26-4274-A0CF-A2CDD84DD4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9237" y="1505236"/>
                <a:ext cx="3293150" cy="41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5C3E2C-1431-45F3-963E-F1460400F5CB}"/>
                  </a:ext>
                </a:extLst>
              </p14:cNvPr>
              <p14:cNvContentPartPr/>
              <p14:nvPr/>
            </p14:nvContentPartPr>
            <p14:xfrm>
              <a:off x="1353517" y="2261809"/>
              <a:ext cx="323850" cy="14097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5C3E2C-1431-45F3-963E-F1460400F5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5826" y="2244152"/>
                <a:ext cx="359593" cy="144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983410-F87F-45D3-B709-C1EE335C82B3}"/>
                  </a:ext>
                </a:extLst>
              </p14:cNvPr>
              <p14:cNvContentPartPr/>
              <p14:nvPr/>
            </p14:nvContentPartPr>
            <p14:xfrm>
              <a:off x="1354140" y="3553265"/>
              <a:ext cx="295274" cy="144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983410-F87F-45D3-B709-C1EE335C82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6331" y="3535605"/>
                <a:ext cx="330536" cy="14834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05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123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Bo Willis</cp:lastModifiedBy>
  <cp:revision>133</cp:revision>
  <dcterms:created xsi:type="dcterms:W3CDTF">2021-11-08T11:35:58Z</dcterms:created>
  <dcterms:modified xsi:type="dcterms:W3CDTF">2021-11-08T12:45:48Z</dcterms:modified>
</cp:coreProperties>
</file>