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5" r:id="rId6"/>
    <p:sldId id="266" r:id="rId7"/>
    <p:sldId id="267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31.08.2020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url</a:t>
            </a:r>
            <a:endParaRPr lang="nb-NO" dirty="0"/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Install</a:t>
            </a:r>
            <a:r>
              <a:rPr lang="nb-NO" dirty="0"/>
              <a:t> app</a:t>
            </a:r>
          </a:p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7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EC71F0-B67C-4CF7-9B97-8AA6428C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Why github</vt:lpstr>
      <vt:lpstr>Web gui (demo)</vt:lpstr>
      <vt:lpstr>Desktop app (demo)</vt:lpstr>
      <vt:lpstr>Comand line (demo)</vt:lpstr>
      <vt:lpstr>VS Code plugin (demo)</vt:lpstr>
      <vt:lpstr>PowerPoint-presentasjon</vt:lpstr>
      <vt:lpstr>How dose the bloody thing work</vt:lpstr>
      <vt:lpstr>Use case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2</cp:revision>
  <dcterms:created xsi:type="dcterms:W3CDTF">2020-08-27T13:25:52Z</dcterms:created>
  <dcterms:modified xsi:type="dcterms:W3CDTF">2020-08-31T21:26:53Z</dcterms:modified>
</cp:coreProperties>
</file>