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75" r:id="rId16"/>
    <p:sldId id="264" r:id="rId17"/>
    <p:sldId id="271" r:id="rId18"/>
    <p:sldId id="274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3" dt="2020-09-01T23:19:37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7:32:02.408" v="888" actId="27636"/>
      <pc:docMkLst>
        <pc:docMk/>
      </pc:docMkLst>
      <pc:sldChg chg="modSp mod">
        <pc:chgData name="Magnus Haugen" userId="e1383817-b5a9-4564-b9cb-b16075c1972c" providerId="ADAL" clId="{30310A27-1AA3-46CE-8040-E4BEBABA4B74}" dt="2020-09-02T17:24:31.791" v="850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7:24:31.791" v="850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1T22:05:51.206" v="501" actId="6549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1T22:05:51.206" v="501" actId="6549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1T23:09:30.116" v="692" actId="20577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1T23:09:30.116" v="692" actId="20577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modSp new mod ord">
        <pc:chgData name="Magnus Haugen" userId="e1383817-b5a9-4564-b9cb-b16075c1972c" providerId="ADAL" clId="{30310A27-1AA3-46CE-8040-E4BEBABA4B74}" dt="2020-09-02T17:32:02.408" v="888" actId="27636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7:32:02.408" v="888" actId="27636"/>
          <ac:spMkLst>
            <pc:docMk/>
            <pc:sldMk cId="2760577703" sldId="270"/>
            <ac:spMk id="3" creationId="{B6AF7019-14CE-41B1-BDD3-549E04B6448B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mod">
        <pc:chgData name="Magnus Haugen" userId="e1383817-b5a9-4564-b9cb-b16075c1972c" providerId="ADAL" clId="{30310A27-1AA3-46CE-8040-E4BEBABA4B74}" dt="2020-09-01T23:09:18.901" v="680" actId="20577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 err="1"/>
              <a:t>network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286002-F797-4D12-A040-9F70608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Branch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728DF-1192-4C04-92F5-7628B9D6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57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376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Branch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2020-09-02T17:32:27Z</dcterms:modified>
</cp:coreProperties>
</file>