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64" r:id="rId16"/>
    <p:sldId id="271" r:id="rId17"/>
    <p:sldId id="274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5" dt="2020-09-02T18:00:5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2T18:07:38.485" v="1001" actId="5793"/>
      <pc:docMkLst>
        <pc:docMk/>
      </pc:docMkLst>
      <pc:sldChg chg="modSp mod">
        <pc:chgData name="Magnus Haugen" userId="e1383817-b5a9-4564-b9cb-b16075c1972c" providerId="ADAL" clId="{30310A27-1AA3-46CE-8040-E4BEBABA4B74}" dt="2020-09-02T18:02:39.592" v="909" actId="20577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2T18:02:39.592" v="909" actId="20577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1T22:44:17.851" v="580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1T21:30:08.176" v="153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2T18:03:35.034" v="969" actId="20577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2T18:03:35.034" v="969" actId="20577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2T18:07:38.485" v="1001" actId="5793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2T18:07:38.485" v="1001" actId="5793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addSp">
        <pc:chgData name="Magnus Haugen" userId="e1383817-b5a9-4564-b9cb-b16075c1972c" providerId="ADAL" clId="{30310A27-1AA3-46CE-8040-E4BEBABA4B74}" dt="2020-09-02T18:00:59.853" v="900"/>
        <pc:sldMkLst>
          <pc:docMk/>
          <pc:sldMk cId="187710940" sldId="270"/>
        </pc:sldMkLst>
        <pc:spChg chg="add">
          <ac:chgData name="Magnus Haugen" userId="e1383817-b5a9-4564-b9cb-b16075c1972c" providerId="ADAL" clId="{30310A27-1AA3-46CE-8040-E4BEBABA4B74}" dt="2020-09-02T18:00:59.853" v="900"/>
          <ac:spMkLst>
            <pc:docMk/>
            <pc:sldMk cId="187710940" sldId="270"/>
            <ac:spMk id="4" creationId="{4E2A69F9-6091-4C99-A4CB-666162F61B29}"/>
          </ac:spMkLst>
        </pc:spChg>
      </pc:sldChg>
      <pc:sldChg chg="modSp new add del mod ord">
        <pc:chgData name="Magnus Haugen" userId="e1383817-b5a9-4564-b9cb-b16075c1972c" providerId="ADAL" clId="{30310A27-1AA3-46CE-8040-E4BEBABA4B74}" dt="2020-09-02T18:01:38.460" v="908" actId="27636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2T18:01:38.460" v="908" actId="27636"/>
          <ac:spMkLst>
            <pc:docMk/>
            <pc:sldMk cId="2760577703" sldId="270"/>
            <ac:spMk id="3" creationId="{B6AF7019-14CE-41B1-BDD3-549E04B6448B}"/>
          </ac:spMkLst>
        </pc:spChg>
      </pc:sldChg>
      <pc:sldChg chg="addSp">
        <pc:chgData name="Magnus Haugen" userId="e1383817-b5a9-4564-b9cb-b16075c1972c" providerId="ADAL" clId="{30310A27-1AA3-46CE-8040-E4BEBABA4B74}" dt="2020-09-02T18:00:56.746" v="897"/>
        <pc:sldMkLst>
          <pc:docMk/>
          <pc:sldMk cId="3615262952" sldId="270"/>
        </pc:sldMkLst>
        <pc:spChg chg="add">
          <ac:chgData name="Magnus Haugen" userId="e1383817-b5a9-4564-b9cb-b16075c1972c" providerId="ADAL" clId="{30310A27-1AA3-46CE-8040-E4BEBABA4B74}" dt="2020-09-02T18:00:56.746" v="897"/>
          <ac:spMkLst>
            <pc:docMk/>
            <pc:sldMk cId="3615262952" sldId="270"/>
            <ac:spMk id="4" creationId="{EF9047B2-2765-4192-BFCF-DE38B7FE9197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del mod">
        <pc:chgData name="Magnus Haugen" userId="e1383817-b5a9-4564-b9cb-b16075c1972c" providerId="ADAL" clId="{30310A27-1AA3-46CE-8040-E4BEBABA4B74}" dt="2020-09-02T18:04:04.410" v="971" actId="2696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  <a:p>
            <a:r>
              <a:rPr lang="nb-NO" dirty="0"/>
              <a:t>Project</a:t>
            </a:r>
          </a:p>
          <a:p>
            <a:r>
              <a:rPr lang="nb-NO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files</a:t>
            </a:r>
          </a:p>
          <a:p>
            <a:r>
              <a:rPr lang="nb-NO" dirty="0"/>
              <a:t>Make </a:t>
            </a:r>
            <a:r>
              <a:rPr lang="nb-NO" dirty="0" err="1"/>
              <a:t>branch</a:t>
            </a:r>
            <a:endParaRPr lang="nb-NO" dirty="0"/>
          </a:p>
          <a:p>
            <a:r>
              <a:rPr lang="nb-NO" dirty="0" err="1"/>
              <a:t>Merge</a:t>
            </a:r>
            <a:endParaRPr lang="nb-NO" dirty="0"/>
          </a:p>
          <a:p>
            <a:r>
              <a:rPr lang="nb-NO" dirty="0" err="1"/>
              <a:t>Delete</a:t>
            </a:r>
            <a:r>
              <a:rPr lang="nb-NO" dirty="0"/>
              <a:t> </a:t>
            </a:r>
            <a:r>
              <a:rPr lang="nb-NO" dirty="0" err="1"/>
              <a:t>branch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  <a:p>
            <a:r>
              <a:rPr lang="nb-NO" dirty="0" err="1"/>
              <a:t>Commit</a:t>
            </a:r>
            <a:r>
              <a:rPr lang="nb-NO" dirty="0"/>
              <a:t> and push</a:t>
            </a:r>
          </a:p>
          <a:p>
            <a:r>
              <a:rPr lang="nb-NO" dirty="0"/>
              <a:t>Branch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branch</a:t>
            </a:r>
            <a:r>
              <a:rPr lang="nb-NO" dirty="0">
                <a:latin typeface="Calibri" panose="020F0502020204030204" pitchFamily="34" charset="0"/>
              </a:rPr>
              <a:t> 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branch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>
                <a:latin typeface="Calibri" panose="020F0502020204030204" pitchFamily="34" charset="0"/>
              </a:rPr>
              <a:t>universe1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checkout</a:t>
            </a:r>
            <a:r>
              <a:rPr lang="nb-NO" dirty="0">
                <a:effectLst/>
                <a:latin typeface="Calibri" panose="020F0502020204030204" pitchFamily="34" charset="0"/>
              </a:rPr>
              <a:t> master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merge</a:t>
            </a:r>
            <a:r>
              <a:rPr lang="nb-NO" dirty="0">
                <a:effectLst/>
                <a:latin typeface="Calibri" panose="020F0502020204030204" pitchFamily="34" charset="0"/>
              </a:rPr>
              <a:t>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brance</a:t>
            </a:r>
            <a:r>
              <a:rPr lang="nb-NO" dirty="0">
                <a:effectLst/>
                <a:latin typeface="Calibri" panose="020F0502020204030204" pitchFamily="34" charset="0"/>
              </a:rPr>
              <a:t> -d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:universe1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388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2020-09-02T18:08:09Z</dcterms:modified>
</cp:coreProperties>
</file>