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2" r:id="rId5"/>
    <p:sldId id="261" r:id="rId6"/>
    <p:sldId id="268" r:id="rId7"/>
    <p:sldId id="272" r:id="rId8"/>
    <p:sldId id="269" r:id="rId9"/>
    <p:sldId id="270" r:id="rId10"/>
    <p:sldId id="257" r:id="rId11"/>
    <p:sldId id="259" r:id="rId12"/>
    <p:sldId id="265" r:id="rId13"/>
    <p:sldId id="267" r:id="rId14"/>
    <p:sldId id="266" r:id="rId15"/>
    <p:sldId id="275" r:id="rId16"/>
    <p:sldId id="264" r:id="rId17"/>
    <p:sldId id="271" r:id="rId18"/>
    <p:sldId id="274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0A27-1AA3-46CE-8040-E4BEBABA4B74}" v="23" dt="2020-09-01T23:19:37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Haugen" userId="e1383817-b5a9-4564-b9cb-b16075c1972c" providerId="ADAL" clId="{30310A27-1AA3-46CE-8040-E4BEBABA4B74}"/>
    <pc:docChg chg="undo redo custSel mod addSld delSld modSld sldOrd">
      <pc:chgData name="Magnus Haugen" userId="e1383817-b5a9-4564-b9cb-b16075c1972c" providerId="ADAL" clId="{30310A27-1AA3-46CE-8040-E4BEBABA4B74}" dt="2020-09-02T17:54:31.622" v="894" actId="20577"/>
      <pc:docMkLst>
        <pc:docMk/>
      </pc:docMkLst>
      <pc:sldChg chg="modSp mod">
        <pc:chgData name="Magnus Haugen" userId="e1383817-b5a9-4564-b9cb-b16075c1972c" providerId="ADAL" clId="{30310A27-1AA3-46CE-8040-E4BEBABA4B74}" dt="2020-09-02T17:24:31.791" v="850"/>
        <pc:sldMkLst>
          <pc:docMk/>
          <pc:sldMk cId="1486535821" sldId="259"/>
        </pc:sldMkLst>
        <pc:spChg chg="mod">
          <ac:chgData name="Magnus Haugen" userId="e1383817-b5a9-4564-b9cb-b16075c1972c" providerId="ADAL" clId="{30310A27-1AA3-46CE-8040-E4BEBABA4B74}" dt="2020-09-02T17:24:31.791" v="850"/>
          <ac:spMkLst>
            <pc:docMk/>
            <pc:sldMk cId="1486535821" sldId="259"/>
            <ac:spMk id="3" creationId="{370BF219-8D86-4C9F-B033-0211F360FA48}"/>
          </ac:spMkLst>
        </pc:spChg>
      </pc:sldChg>
      <pc:sldChg chg="addSp delSp modSp mod ord modClrScheme chgLayout">
        <pc:chgData name="Magnus Haugen" userId="e1383817-b5a9-4564-b9cb-b16075c1972c" providerId="ADAL" clId="{30310A27-1AA3-46CE-8040-E4BEBABA4B74}" dt="2020-09-01T22:58:59.647" v="646" actId="478"/>
        <pc:sldMkLst>
          <pc:docMk/>
          <pc:sldMk cId="799593493" sldId="260"/>
        </pc:sldMkLst>
        <pc:spChg chg="add del mod ord">
          <ac:chgData name="Magnus Haugen" userId="e1383817-b5a9-4564-b9cb-b16075c1972c" providerId="ADAL" clId="{30310A27-1AA3-46CE-8040-E4BEBABA4B74}" dt="2020-09-01T22:58:56.247" v="645" actId="478"/>
          <ac:spMkLst>
            <pc:docMk/>
            <pc:sldMk cId="799593493" sldId="260"/>
            <ac:spMk id="2" creationId="{D25B2BF0-2E3D-4D21-9B5E-D4432BFE0CC6}"/>
          </ac:spMkLst>
        </pc:spChg>
        <pc:spChg chg="add del mod">
          <ac:chgData name="Magnus Haugen" userId="e1383817-b5a9-4564-b9cb-b16075c1972c" providerId="ADAL" clId="{30310A27-1AA3-46CE-8040-E4BEBABA4B74}" dt="2020-09-01T22:58:59.647" v="646" actId="478"/>
          <ac:spMkLst>
            <pc:docMk/>
            <pc:sldMk cId="799593493" sldId="260"/>
            <ac:spMk id="4" creationId="{7C8516BA-3214-4479-9EE1-F7D0609909CB}"/>
          </ac:spMkLst>
        </pc:spChg>
        <pc:picChg chg="mod">
          <ac:chgData name="Magnus Haugen" userId="e1383817-b5a9-4564-b9cb-b16075c1972c" providerId="ADAL" clId="{30310A27-1AA3-46CE-8040-E4BEBABA4B74}" dt="2020-09-01T22:00:41.208" v="451" actId="1076"/>
          <ac:picMkLst>
            <pc:docMk/>
            <pc:sldMk cId="799593493" sldId="260"/>
            <ac:picMk id="5122" creationId="{C04F0873-9F58-46FF-B027-EACB2B436301}"/>
          </ac:picMkLst>
        </pc:picChg>
      </pc:sldChg>
      <pc:sldChg chg="addSp delSp modSp mod ord">
        <pc:chgData name="Magnus Haugen" userId="e1383817-b5a9-4564-b9cb-b16075c1972c" providerId="ADAL" clId="{30310A27-1AA3-46CE-8040-E4BEBABA4B74}" dt="2020-09-01T22:21:33.098" v="572"/>
        <pc:sldMkLst>
          <pc:docMk/>
          <pc:sldMk cId="526495768" sldId="261"/>
        </pc:sldMkLst>
        <pc:spChg chg="mod">
          <ac:chgData name="Magnus Haugen" userId="e1383817-b5a9-4564-b9cb-b16075c1972c" providerId="ADAL" clId="{30310A27-1AA3-46CE-8040-E4BEBABA4B74}" dt="2020-09-01T21:30:46.479" v="160" actId="1076"/>
          <ac:spMkLst>
            <pc:docMk/>
            <pc:sldMk cId="526495768" sldId="261"/>
            <ac:spMk id="2" creationId="{454870A0-C760-48E8-B45A-54269A25D645}"/>
          </ac:spMkLst>
        </pc:spChg>
        <pc:spChg chg="del">
          <ac:chgData name="Magnus Haugen" userId="e1383817-b5a9-4564-b9cb-b16075c1972c" providerId="ADAL" clId="{30310A27-1AA3-46CE-8040-E4BEBABA4B74}" dt="2020-09-01T21:30:35.210" v="154" actId="478"/>
          <ac:spMkLst>
            <pc:docMk/>
            <pc:sldMk cId="526495768" sldId="261"/>
            <ac:spMk id="3" creationId="{9FEC71F0-B67C-4CF7-9B97-8AA6428C5A41}"/>
          </ac:spMkLst>
        </pc:spChg>
        <pc:picChg chg="add del mod">
          <ac:chgData name="Magnus Haugen" userId="e1383817-b5a9-4564-b9cb-b16075c1972c" providerId="ADAL" clId="{30310A27-1AA3-46CE-8040-E4BEBABA4B74}" dt="2020-09-01T21:30:48.263" v="162" actId="21"/>
          <ac:picMkLst>
            <pc:docMk/>
            <pc:sldMk cId="526495768" sldId="261"/>
            <ac:picMk id="5" creationId="{4BC32616-BA67-4221-BF8E-514F268CB998}"/>
          </ac:picMkLst>
        </pc:picChg>
      </pc:sldChg>
      <pc:sldChg chg="modSp mod ord">
        <pc:chgData name="Magnus Haugen" userId="e1383817-b5a9-4564-b9cb-b16075c1972c" providerId="ADAL" clId="{30310A27-1AA3-46CE-8040-E4BEBABA4B74}" dt="2020-09-01T22:44:17.851" v="580"/>
        <pc:sldMkLst>
          <pc:docMk/>
          <pc:sldMk cId="3246173786" sldId="262"/>
        </pc:sldMkLst>
        <pc:spChg chg="mod">
          <ac:chgData name="Magnus Haugen" userId="e1383817-b5a9-4564-b9cb-b16075c1972c" providerId="ADAL" clId="{30310A27-1AA3-46CE-8040-E4BEBABA4B74}" dt="2020-09-01T22:21:57.481" v="575" actId="20577"/>
          <ac:spMkLst>
            <pc:docMk/>
            <pc:sldMk cId="3246173786" sldId="262"/>
            <ac:spMk id="2" creationId="{2ED7C543-2C39-4CEC-80D8-A86CC2E63C40}"/>
          </ac:spMkLst>
        </pc:spChg>
        <pc:spChg chg="mod">
          <ac:chgData name="Magnus Haugen" userId="e1383817-b5a9-4564-b9cb-b16075c1972c" providerId="ADAL" clId="{30310A27-1AA3-46CE-8040-E4BEBABA4B74}" dt="2020-09-01T21:30:08.176" v="153" actId="20577"/>
          <ac:spMkLst>
            <pc:docMk/>
            <pc:sldMk cId="3246173786" sldId="262"/>
            <ac:spMk id="3" creationId="{A41FAD49-B994-462A-BF79-1EE42969D369}"/>
          </ac:spMkLst>
        </pc:spChg>
      </pc:sldChg>
      <pc:sldChg chg="modSp mod ord">
        <pc:chgData name="Magnus Haugen" userId="e1383817-b5a9-4564-b9cb-b16075c1972c" providerId="ADAL" clId="{30310A27-1AA3-46CE-8040-E4BEBABA4B74}" dt="2020-09-01T22:21:19.541" v="570" actId="20577"/>
        <pc:sldMkLst>
          <pc:docMk/>
          <pc:sldMk cId="1478135642" sldId="264"/>
        </pc:sldMkLst>
        <pc:spChg chg="mod">
          <ac:chgData name="Magnus Haugen" userId="e1383817-b5a9-4564-b9cb-b16075c1972c" providerId="ADAL" clId="{30310A27-1AA3-46CE-8040-E4BEBABA4B74}" dt="2020-09-01T22:21:19.541" v="570" actId="20577"/>
          <ac:spMkLst>
            <pc:docMk/>
            <pc:sldMk cId="1478135642" sldId="264"/>
            <ac:spMk id="3" creationId="{56970EE9-5671-4939-8926-447F1F8153D9}"/>
          </ac:spMkLst>
        </pc:spChg>
      </pc:sldChg>
      <pc:sldChg chg="addSp delSp modSp mod setBg">
        <pc:chgData name="Magnus Haugen" userId="e1383817-b5a9-4564-b9cb-b16075c1972c" providerId="ADAL" clId="{30310A27-1AA3-46CE-8040-E4BEBABA4B74}" dt="2020-09-01T22:05:51.206" v="501" actId="6549"/>
        <pc:sldMkLst>
          <pc:docMk/>
          <pc:sldMk cId="944785966" sldId="265"/>
        </pc:sldMkLst>
        <pc:spChg chg="mod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2" creationId="{8768AA7D-DCEE-4FB8-BBBD-4B5EBBDC5E0E}"/>
          </ac:spMkLst>
        </pc:spChg>
        <pc:spChg chg="add del mod">
          <ac:chgData name="Magnus Haugen" userId="e1383817-b5a9-4564-b9cb-b16075c1972c" providerId="ADAL" clId="{30310A27-1AA3-46CE-8040-E4BEBABA4B74}" dt="2020-09-01T22:05:51.206" v="501" actId="6549"/>
          <ac:spMkLst>
            <pc:docMk/>
            <pc:sldMk cId="944785966" sldId="265"/>
            <ac:spMk id="3" creationId="{F8A105F1-F7D5-480A-97FE-EEAAA6F59513}"/>
          </ac:spMkLst>
        </pc:spChg>
        <pc:spChg chg="add del">
          <ac:chgData name="Magnus Haugen" userId="e1383817-b5a9-4564-b9cb-b16075c1972c" providerId="ADAL" clId="{30310A27-1AA3-46CE-8040-E4BEBABA4B74}" dt="2020-09-01T22:05:48.529" v="500" actId="26606"/>
          <ac:spMkLst>
            <pc:docMk/>
            <pc:sldMk cId="944785966" sldId="265"/>
            <ac:spMk id="9" creationId="{122F9423-F4B1-45D4-8445-E9991ECCBCCF}"/>
          </ac:spMkLst>
        </pc:spChg>
        <pc:grpChg chg="add del">
          <ac:chgData name="Magnus Haugen" userId="e1383817-b5a9-4564-b9cb-b16075c1972c" providerId="ADAL" clId="{30310A27-1AA3-46CE-8040-E4BEBABA4B74}" dt="2020-09-01T22:05:48.529" v="500" actId="26606"/>
          <ac:grpSpMkLst>
            <pc:docMk/>
            <pc:sldMk cId="944785966" sldId="265"/>
            <ac:grpSpMk id="11" creationId="{770AE191-D2EA-45C9-A44D-830C188F74CB}"/>
          </ac:grpSpMkLst>
        </pc:grpChg>
        <pc:graphicFrameChg chg="add del">
          <ac:chgData name="Magnus Haugen" userId="e1383817-b5a9-4564-b9cb-b16075c1972c" providerId="ADAL" clId="{30310A27-1AA3-46CE-8040-E4BEBABA4B74}" dt="2020-09-01T22:05:48.529" v="500" actId="26606"/>
          <ac:graphicFrameMkLst>
            <pc:docMk/>
            <pc:sldMk cId="944785966" sldId="265"/>
            <ac:graphicFrameMk id="5" creationId="{1AB3F602-3953-4055-8DAC-FEBE527C7CDF}"/>
          </ac:graphicFrameMkLst>
        </pc:graphicFrameChg>
      </pc:sldChg>
      <pc:sldChg chg="modSp mod">
        <pc:chgData name="Magnus Haugen" userId="e1383817-b5a9-4564-b9cb-b16075c1972c" providerId="ADAL" clId="{30310A27-1AA3-46CE-8040-E4BEBABA4B74}" dt="2020-09-01T23:10:21.346" v="747" actId="20577"/>
        <pc:sldMkLst>
          <pc:docMk/>
          <pc:sldMk cId="3657663998" sldId="266"/>
        </pc:sldMkLst>
        <pc:spChg chg="mod">
          <ac:chgData name="Magnus Haugen" userId="e1383817-b5a9-4564-b9cb-b16075c1972c" providerId="ADAL" clId="{30310A27-1AA3-46CE-8040-E4BEBABA4B74}" dt="2020-09-01T23:10:21.346" v="747" actId="20577"/>
          <ac:spMkLst>
            <pc:docMk/>
            <pc:sldMk cId="3657663998" sldId="266"/>
            <ac:spMk id="3" creationId="{9AC03760-E71B-46DA-A2AD-2D2983B097AE}"/>
          </ac:spMkLst>
        </pc:spChg>
      </pc:sldChg>
      <pc:sldChg chg="modSp mod ord">
        <pc:chgData name="Magnus Haugen" userId="e1383817-b5a9-4564-b9cb-b16075c1972c" providerId="ADAL" clId="{30310A27-1AA3-46CE-8040-E4BEBABA4B74}" dt="2020-09-01T23:09:30.116" v="692" actId="20577"/>
        <pc:sldMkLst>
          <pc:docMk/>
          <pc:sldMk cId="1453356749" sldId="267"/>
        </pc:sldMkLst>
        <pc:spChg chg="mod">
          <ac:chgData name="Magnus Haugen" userId="e1383817-b5a9-4564-b9cb-b16075c1972c" providerId="ADAL" clId="{30310A27-1AA3-46CE-8040-E4BEBABA4B74}" dt="2020-09-01T23:09:30.116" v="692" actId="20577"/>
          <ac:spMkLst>
            <pc:docMk/>
            <pc:sldMk cId="1453356749" sldId="267"/>
            <ac:spMk id="3" creationId="{FE35B4FB-C764-4967-849E-F8607637D548}"/>
          </ac:spMkLst>
        </pc:spChg>
      </pc:sldChg>
      <pc:sldChg chg="addSp delSp modSp new mod ord">
        <pc:chgData name="Magnus Haugen" userId="e1383817-b5a9-4564-b9cb-b16075c1972c" providerId="ADAL" clId="{30310A27-1AA3-46CE-8040-E4BEBABA4B74}" dt="2020-09-01T22:19:53.635" v="526"/>
        <pc:sldMkLst>
          <pc:docMk/>
          <pc:sldMk cId="339266346" sldId="268"/>
        </pc:sldMkLst>
        <pc:spChg chg="del">
          <ac:chgData name="Magnus Haugen" userId="e1383817-b5a9-4564-b9cb-b16075c1972c" providerId="ADAL" clId="{30310A27-1AA3-46CE-8040-E4BEBABA4B74}" dt="2020-09-01T21:30:57.989" v="165" actId="478"/>
          <ac:spMkLst>
            <pc:docMk/>
            <pc:sldMk cId="339266346" sldId="268"/>
            <ac:spMk id="2" creationId="{7566A6DE-80C9-4C1D-8C6A-99D325DB06EE}"/>
          </ac:spMkLst>
        </pc:spChg>
        <pc:spChg chg="del">
          <ac:chgData name="Magnus Haugen" userId="e1383817-b5a9-4564-b9cb-b16075c1972c" providerId="ADAL" clId="{30310A27-1AA3-46CE-8040-E4BEBABA4B74}" dt="2020-09-01T21:30:55.191" v="164" actId="478"/>
          <ac:spMkLst>
            <pc:docMk/>
            <pc:sldMk cId="339266346" sldId="268"/>
            <ac:spMk id="3" creationId="{97F3DDA3-0532-4173-9EC6-E349915C1FD4}"/>
          </ac:spMkLst>
        </pc:spChg>
        <pc:picChg chg="add mod">
          <ac:chgData name="Magnus Haugen" userId="e1383817-b5a9-4564-b9cb-b16075c1972c" providerId="ADAL" clId="{30310A27-1AA3-46CE-8040-E4BEBABA4B74}" dt="2020-09-01T21:31:14.537" v="169" actId="1076"/>
          <ac:picMkLst>
            <pc:docMk/>
            <pc:sldMk cId="339266346" sldId="268"/>
            <ac:picMk id="5" creationId="{DAD133F0-8059-4234-9D04-7DD39401D1AC}"/>
          </ac:picMkLst>
        </pc:picChg>
      </pc:sldChg>
      <pc:sldChg chg="modSp new mod ord">
        <pc:chgData name="Magnus Haugen" userId="e1383817-b5a9-4564-b9cb-b16075c1972c" providerId="ADAL" clId="{30310A27-1AA3-46CE-8040-E4BEBABA4B74}" dt="2020-09-01T22:20:34.249" v="552" actId="20577"/>
        <pc:sldMkLst>
          <pc:docMk/>
          <pc:sldMk cId="2846314044" sldId="269"/>
        </pc:sldMkLst>
        <pc:spChg chg="mod">
          <ac:chgData name="Magnus Haugen" userId="e1383817-b5a9-4564-b9cb-b16075c1972c" providerId="ADAL" clId="{30310A27-1AA3-46CE-8040-E4BEBABA4B74}" dt="2020-09-01T22:20:34.249" v="552" actId="20577"/>
          <ac:spMkLst>
            <pc:docMk/>
            <pc:sldMk cId="2846314044" sldId="269"/>
            <ac:spMk id="2" creationId="{BA5B0820-60F4-4E24-9333-EA3AD7DC66FC}"/>
          </ac:spMkLst>
        </pc:spChg>
        <pc:spChg chg="mod">
          <ac:chgData name="Magnus Haugen" userId="e1383817-b5a9-4564-b9cb-b16075c1972c" providerId="ADAL" clId="{30310A27-1AA3-46CE-8040-E4BEBABA4B74}" dt="2020-09-01T21:51:58.542" v="409" actId="20577"/>
          <ac:spMkLst>
            <pc:docMk/>
            <pc:sldMk cId="2846314044" sldId="269"/>
            <ac:spMk id="3" creationId="{87B0B248-4E49-480F-9090-D3B382A5AB38}"/>
          </ac:spMkLst>
        </pc:spChg>
      </pc:sldChg>
      <pc:sldChg chg="modSp new mod ord">
        <pc:chgData name="Magnus Haugen" userId="e1383817-b5a9-4564-b9cb-b16075c1972c" providerId="ADAL" clId="{30310A27-1AA3-46CE-8040-E4BEBABA4B74}" dt="2020-09-02T17:54:31.622" v="894" actId="20577"/>
        <pc:sldMkLst>
          <pc:docMk/>
          <pc:sldMk cId="2760577703" sldId="270"/>
        </pc:sldMkLst>
        <pc:spChg chg="mod">
          <ac:chgData name="Magnus Haugen" userId="e1383817-b5a9-4564-b9cb-b16075c1972c" providerId="ADAL" clId="{30310A27-1AA3-46CE-8040-E4BEBABA4B74}" dt="2020-09-01T22:06:16.343" v="511" actId="20577"/>
          <ac:spMkLst>
            <pc:docMk/>
            <pc:sldMk cId="2760577703" sldId="270"/>
            <ac:spMk id="2" creationId="{D8C83673-AEFA-46E8-BC85-EA64CCD9DBE8}"/>
          </ac:spMkLst>
        </pc:spChg>
        <pc:spChg chg="mod">
          <ac:chgData name="Magnus Haugen" userId="e1383817-b5a9-4564-b9cb-b16075c1972c" providerId="ADAL" clId="{30310A27-1AA3-46CE-8040-E4BEBABA4B74}" dt="2020-09-02T17:54:31.622" v="894" actId="20577"/>
          <ac:spMkLst>
            <pc:docMk/>
            <pc:sldMk cId="2760577703" sldId="270"/>
            <ac:spMk id="3" creationId="{B6AF7019-14CE-41B1-BDD3-549E04B6448B}"/>
          </ac:spMkLst>
        </pc:spChg>
      </pc:sldChg>
      <pc:sldChg chg="modSp new mod ord">
        <pc:chgData name="Magnus Haugen" userId="e1383817-b5a9-4564-b9cb-b16075c1972c" providerId="ADAL" clId="{30310A27-1AA3-46CE-8040-E4BEBABA4B74}" dt="2020-09-01T23:19:49.750" v="776" actId="27636"/>
        <pc:sldMkLst>
          <pc:docMk/>
          <pc:sldMk cId="3770800640" sldId="271"/>
        </pc:sldMkLst>
        <pc:spChg chg="mod">
          <ac:chgData name="Magnus Haugen" userId="e1383817-b5a9-4564-b9cb-b16075c1972c" providerId="ADAL" clId="{30310A27-1AA3-46CE-8040-E4BEBABA4B74}" dt="2020-09-01T22:50:50.680" v="609" actId="20577"/>
          <ac:spMkLst>
            <pc:docMk/>
            <pc:sldMk cId="3770800640" sldId="271"/>
            <ac:spMk id="2" creationId="{5D4B32A7-7E4F-4E6B-92F1-CE5A5D4CF011}"/>
          </ac:spMkLst>
        </pc:spChg>
        <pc:spChg chg="mod">
          <ac:chgData name="Magnus Haugen" userId="e1383817-b5a9-4564-b9cb-b16075c1972c" providerId="ADAL" clId="{30310A27-1AA3-46CE-8040-E4BEBABA4B74}" dt="2020-09-01T23:19:49.750" v="776" actId="27636"/>
          <ac:spMkLst>
            <pc:docMk/>
            <pc:sldMk cId="3770800640" sldId="271"/>
            <ac:spMk id="3" creationId="{DFA5FDB9-19A7-4A9E-BDE8-121D644CEC38}"/>
          </ac:spMkLst>
        </pc:spChg>
      </pc:sldChg>
      <pc:sldChg chg="addSp">
        <pc:chgData name="Magnus Haugen" userId="e1383817-b5a9-4564-b9cb-b16075c1972c" providerId="ADAL" clId="{30310A27-1AA3-46CE-8040-E4BEBABA4B74}" dt="2020-09-01T22:02:34.206" v="486"/>
        <pc:sldMkLst>
          <pc:docMk/>
          <pc:sldMk cId="1477104785" sldId="272"/>
        </pc:sldMkLst>
        <pc:picChg chg="add">
          <ac:chgData name="Magnus Haugen" userId="e1383817-b5a9-4564-b9cb-b16075c1972c" providerId="ADAL" clId="{30310A27-1AA3-46CE-8040-E4BEBABA4B74}" dt="2020-09-01T22:02:34.206" v="486"/>
          <ac:picMkLst>
            <pc:docMk/>
            <pc:sldMk cId="1477104785" sldId="272"/>
            <ac:picMk id="1026" creationId="{62064D8F-D290-440B-871D-259B4691BD97}"/>
          </ac:picMkLst>
        </pc:picChg>
      </pc:sldChg>
      <pc:sldChg chg="delSp modSp new add del mod ord">
        <pc:chgData name="Magnus Haugen" userId="e1383817-b5a9-4564-b9cb-b16075c1972c" providerId="ADAL" clId="{30310A27-1AA3-46CE-8040-E4BEBABA4B74}" dt="2020-09-01T22:19:53.635" v="526"/>
        <pc:sldMkLst>
          <pc:docMk/>
          <pc:sldMk cId="1868780476" sldId="272"/>
        </pc:sldMkLst>
        <pc:spChg chg="del">
          <ac:chgData name="Magnus Haugen" userId="e1383817-b5a9-4564-b9cb-b16075c1972c" providerId="ADAL" clId="{30310A27-1AA3-46CE-8040-E4BEBABA4B74}" dt="2020-09-01T22:02:32.669" v="485" actId="478"/>
          <ac:spMkLst>
            <pc:docMk/>
            <pc:sldMk cId="1868780476" sldId="272"/>
            <ac:spMk id="2" creationId="{A1A0CE72-2913-4AE7-B44C-CC5CAB274D5D}"/>
          </ac:spMkLst>
        </pc:spChg>
        <pc:spChg chg="del">
          <ac:chgData name="Magnus Haugen" userId="e1383817-b5a9-4564-b9cb-b16075c1972c" providerId="ADAL" clId="{30310A27-1AA3-46CE-8040-E4BEBABA4B74}" dt="2020-09-01T22:02:29.462" v="484" actId="478"/>
          <ac:spMkLst>
            <pc:docMk/>
            <pc:sldMk cId="1868780476" sldId="272"/>
            <ac:spMk id="3" creationId="{76DB8E2B-5DA1-47D4-A9DC-DBA2A7849900}"/>
          </ac:spMkLst>
        </pc:spChg>
        <pc:picChg chg="mod">
          <ac:chgData name="Magnus Haugen" userId="e1383817-b5a9-4564-b9cb-b16075c1972c" providerId="ADAL" clId="{30310A27-1AA3-46CE-8040-E4BEBABA4B74}" dt="2020-09-01T22:02:39.217" v="489" actId="1076"/>
          <ac:picMkLst>
            <pc:docMk/>
            <pc:sldMk cId="1868780476" sldId="272"/>
            <ac:picMk id="1026" creationId="{62064D8F-D290-440B-871D-259B4691BD97}"/>
          </ac:picMkLst>
        </pc:picChg>
      </pc:sldChg>
      <pc:sldChg chg="addSp delSp modSp new mod ord">
        <pc:chgData name="Magnus Haugen" userId="e1383817-b5a9-4564-b9cb-b16075c1972c" providerId="ADAL" clId="{30310A27-1AA3-46CE-8040-E4BEBABA4B74}" dt="2020-09-01T22:19:29.942" v="522"/>
        <pc:sldMkLst>
          <pc:docMk/>
          <pc:sldMk cId="2797283760" sldId="273"/>
        </pc:sldMkLst>
        <pc:spChg chg="del">
          <ac:chgData name="Magnus Haugen" userId="e1383817-b5a9-4564-b9cb-b16075c1972c" providerId="ADAL" clId="{30310A27-1AA3-46CE-8040-E4BEBABA4B74}" dt="2020-09-01T22:05:16.540" v="497" actId="478"/>
          <ac:spMkLst>
            <pc:docMk/>
            <pc:sldMk cId="2797283760" sldId="273"/>
            <ac:spMk id="2" creationId="{479B558B-76A7-4097-AA15-AB8C56CBC6AB}"/>
          </ac:spMkLst>
        </pc:spChg>
        <pc:picChg chg="add mod">
          <ac:chgData name="Magnus Haugen" userId="e1383817-b5a9-4564-b9cb-b16075c1972c" providerId="ADAL" clId="{30310A27-1AA3-46CE-8040-E4BEBABA4B74}" dt="2020-09-01T22:05:17.924" v="498" actId="1076"/>
          <ac:picMkLst>
            <pc:docMk/>
            <pc:sldMk cId="2797283760" sldId="273"/>
            <ac:picMk id="4" creationId="{2760AFA0-500C-4FC2-BDE9-919D9596B380}"/>
          </ac:picMkLst>
        </pc:picChg>
      </pc:sldChg>
      <pc:sldChg chg="modSp new mod">
        <pc:chgData name="Magnus Haugen" userId="e1383817-b5a9-4564-b9cb-b16075c1972c" providerId="ADAL" clId="{30310A27-1AA3-46CE-8040-E4BEBABA4B74}" dt="2020-09-01T22:57:35.450" v="644" actId="20577"/>
        <pc:sldMkLst>
          <pc:docMk/>
          <pc:sldMk cId="834510257" sldId="274"/>
        </pc:sldMkLst>
        <pc:spChg chg="mod">
          <ac:chgData name="Magnus Haugen" userId="e1383817-b5a9-4564-b9cb-b16075c1972c" providerId="ADAL" clId="{30310A27-1AA3-46CE-8040-E4BEBABA4B74}" dt="2020-09-01T22:51:02.993" v="622" actId="20577"/>
          <ac:spMkLst>
            <pc:docMk/>
            <pc:sldMk cId="834510257" sldId="274"/>
            <ac:spMk id="2" creationId="{3B91C78E-1A2F-404B-9921-D54DC49D6C21}"/>
          </ac:spMkLst>
        </pc:spChg>
        <pc:spChg chg="mod">
          <ac:chgData name="Magnus Haugen" userId="e1383817-b5a9-4564-b9cb-b16075c1972c" providerId="ADAL" clId="{30310A27-1AA3-46CE-8040-E4BEBABA4B74}" dt="2020-09-01T22:57:35.450" v="644" actId="20577"/>
          <ac:spMkLst>
            <pc:docMk/>
            <pc:sldMk cId="834510257" sldId="274"/>
            <ac:spMk id="3" creationId="{F8AB7D89-1019-4AD2-AD04-2C7E1CA0604F}"/>
          </ac:spMkLst>
        </pc:spChg>
      </pc:sldChg>
      <pc:sldChg chg="modSp new mod">
        <pc:chgData name="Magnus Haugen" userId="e1383817-b5a9-4564-b9cb-b16075c1972c" providerId="ADAL" clId="{30310A27-1AA3-46CE-8040-E4BEBABA4B74}" dt="2020-09-01T23:09:18.901" v="680" actId="20577"/>
        <pc:sldMkLst>
          <pc:docMk/>
          <pc:sldMk cId="2833571682" sldId="275"/>
        </pc:sldMkLst>
        <pc:spChg chg="mod">
          <ac:chgData name="Magnus Haugen" userId="e1383817-b5a9-4564-b9cb-b16075c1972c" providerId="ADAL" clId="{30310A27-1AA3-46CE-8040-E4BEBABA4B74}" dt="2020-09-01T23:09:18.901" v="680" actId="20577"/>
          <ac:spMkLst>
            <pc:docMk/>
            <pc:sldMk cId="2833571682" sldId="275"/>
            <ac:spMk id="2" creationId="{69286002-F797-4D12-A040-9F706089147C}"/>
          </ac:spMkLst>
        </pc:spChg>
      </pc:sldChg>
    </pc:docChg>
  </pc:docChgLst>
  <pc:docChgLst>
    <pc:chgData name="Magnus Haugen" userId="e1383817-b5a9-4564-b9cb-b16075c1972c" providerId="ADAL" clId="{2CBD4DF5-EB9E-418C-AB4C-232A87D9A7CA}"/>
    <pc:docChg chg="modSld">
      <pc:chgData name="Magnus Haugen" userId="e1383817-b5a9-4564-b9cb-b16075c1972c" providerId="ADAL" clId="{2CBD4DF5-EB9E-418C-AB4C-232A87D9A7CA}" dt="2020-08-27T14:00:17.361" v="21" actId="20577"/>
      <pc:docMkLst>
        <pc:docMk/>
      </pc:docMkLst>
      <pc:sldChg chg="modSp mod">
        <pc:chgData name="Magnus Haugen" userId="e1383817-b5a9-4564-b9cb-b16075c1972c" providerId="ADAL" clId="{2CBD4DF5-EB9E-418C-AB4C-232A87D9A7CA}" dt="2020-08-27T14:00:17.361" v="21" actId="20577"/>
        <pc:sldMkLst>
          <pc:docMk/>
          <pc:sldMk cId="3113895467" sldId="263"/>
        </pc:sldMkLst>
        <pc:spChg chg="mod">
          <ac:chgData name="Magnus Haugen" userId="e1383817-b5a9-4564-b9cb-b16075c1972c" providerId="ADAL" clId="{2CBD4DF5-EB9E-418C-AB4C-232A87D9A7CA}" dt="2020-08-27T13:59:59.731" v="8" actId="21"/>
          <ac:spMkLst>
            <pc:docMk/>
            <pc:sldMk cId="3113895467" sldId="263"/>
            <ac:spMk id="2" creationId="{81C382E6-DE0D-462C-A5BD-4042A82566FD}"/>
          </ac:spMkLst>
        </pc:spChg>
        <pc:spChg chg="mod">
          <ac:chgData name="Magnus Haugen" userId="e1383817-b5a9-4564-b9cb-b16075c1972c" providerId="ADAL" clId="{2CBD4DF5-EB9E-418C-AB4C-232A87D9A7CA}" dt="2020-08-27T14:00:17.361" v="21" actId="20577"/>
          <ac:spMkLst>
            <pc:docMk/>
            <pc:sldMk cId="3113895467" sldId="263"/>
            <ac:spMk id="3" creationId="{D9D1D583-AD49-4DD6-ABFF-0BB1AC68D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A33C2-B124-4982-A5EE-1067C20E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958106-0837-4914-BCC2-95CEFAE32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86D23-86B7-42BF-8B1A-0C17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99069E-A313-4113-9BE3-79C130C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F55B-F258-41D5-A280-4F52D12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EA8979-9058-44B5-8D07-66E0C43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BD0D13-266C-48B8-BF0D-4A2E069F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6A34E8-E288-4A42-942A-35FD1FD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1FFA51-2941-4AA7-9AE9-2F08A1F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55BC63-07D7-481B-B87A-9D8B29E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9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D2FA60-B74A-46F3-AB62-62DC959A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38BEF1-52C5-42B3-BFC2-4D705686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22640-E736-4A8B-8D9C-74D1848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D2F6F0B-F9D1-46FA-9C3B-860CCF35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E07FA5-D53B-46CD-9269-15EF5A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1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63331-4790-4C16-AED0-B8505FA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20879-FBC0-4292-A37D-9D3907D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0FA6EF-67B4-4CCB-9241-2104CBF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E452E3-C1BC-4C0D-A00C-4C0ED27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F852EF-1D46-4C46-AC9E-8454A43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D40BBA-3DA7-4962-B644-B13CB67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F84D34-FD39-45D9-A001-480C49C5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7A1870D-02B1-47D8-8B61-D988103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1039CE-B1C7-4A70-A31C-8AB0254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8089CE-C739-47B1-9B7E-6358D63B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59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5E056-A871-4708-99AF-BC7A3D9F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8D5FA-EB24-4444-B920-50A86F64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5E7B75-F719-45B7-BB42-EB39876A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EB43BF-A7FC-4923-A929-1A325E6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EEC92C-FE4D-4AD9-88BF-646B071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9B3BD2-9A4D-443A-9A95-338C35CF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98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F9D4D0-4467-4581-9043-AE30380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B80EA29-753D-418D-8D21-BA99B574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3F8E331-119C-42B6-9D4B-E86EDDEB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BF9E319-CF2E-4ECD-A613-7353ADD62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33FA4D-D0D6-4C6C-9BBA-87BF9EC5C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CC39ACD-312B-4042-AD65-FD725AC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D69CF7D-B994-4E03-8B4E-579D1B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0A5A981-47F1-4D04-AB34-6A5673E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8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16CAD-5B53-4F5F-BADC-D299E0BC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9AE033-D800-43F9-8525-C4EA826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00D4C-341C-4A21-A620-30E6457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A0D6945-B721-486D-B874-ECD641B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0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53594BB-2552-4D8F-ABAB-4689A079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6DC392-9911-4ECA-A25F-E915EFB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BC23A38-0A96-4EB5-A555-C588ECF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85F437-35CA-49DE-80A2-F10E887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DCA637-C08E-4F11-A847-1C129DDF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3602A0-6E68-4721-8A2C-59A98247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D844CC-DD72-44AB-863B-CE433050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201845-5B8F-4F5B-A043-E732A58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9BB90A-1F20-493F-AAF2-DADC567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1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A80-6AB9-46D1-88A4-7EBE3C48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DB90E8F-4877-4746-9BD7-6FC04EF9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EE8557-BD0B-4430-9366-60C9946D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CBBF459-87A1-4B38-9D2A-2D8F402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57CDBA-85E1-4626-ACA3-F7CDB57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9726C4-2D48-4E72-B193-8F71895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1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F57B68-D0C2-47A4-8165-626E5F5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D0E16A-76FD-46A6-B6A6-B79A0FD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9CFA22A-42CE-47AA-B294-98AB1E11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4A83-6C71-4801-BA37-EA9FF4C06BE7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5AE153-0D6F-4959-AA08-06DE04DA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A10AA4-16A6-48F2-9162-11FD7B2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EA28-A039-479F-873A-0A49372CE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7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-KRIS1AjQ" TargetMode="External"/><Relationship Id="rId3" Type="http://schemas.openxmlformats.org/officeDocument/2006/relationships/hyperlink" Target="https://medium.com/edureka/git-vs-github-67c511d09d3e" TargetMode="External"/><Relationship Id="rId7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medium.com/datadriveninvestor/why-git-f0a607f61a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/Git-on-the-Server-The-Protocols" TargetMode="External"/><Relationship Id="rId5" Type="http://schemas.openxmlformats.org/officeDocument/2006/relationships/hyperlink" Target="https://lab.github.com/" TargetMode="External"/><Relationship Id="rId4" Type="http://schemas.openxmlformats.org/officeDocument/2006/relationships/hyperlink" Target="https://www.youtube.com/watch?v=s8DCpG1PeaU" TargetMode="External"/><Relationship Id="rId9" Type="http://schemas.openxmlformats.org/officeDocument/2006/relationships/hyperlink" Target="https://www.upguard.com/blog/microsoft-visual-studio-team-services-vs-github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reston" TargetMode="External"/><Relationship Id="rId3" Type="http://schemas.openxmlformats.org/officeDocument/2006/relationships/hyperlink" Target="https://github.com/ansible/ansible" TargetMode="External"/><Relationship Id="rId7" Type="http://schemas.openxmlformats.org/officeDocument/2006/relationships/hyperlink" Target="https://github.com/DataKnox/" TargetMode="External"/><Relationship Id="rId2" Type="http://schemas.openxmlformats.org/officeDocument/2006/relationships/hyperlink" Target="https://github.com/Cisco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" TargetMode="External"/><Relationship Id="rId5" Type="http://schemas.openxmlformats.org/officeDocument/2006/relationships/hyperlink" Target="https://github.com/docker" TargetMode="External"/><Relationship Id="rId4" Type="http://schemas.openxmlformats.org/officeDocument/2006/relationships/hyperlink" Target="https://github.com/Exa-Networks/exabg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Git and Github">
            <a:extLst>
              <a:ext uri="{FF2B5EF4-FFF2-40B4-BE49-F238E27FC236}">
                <a16:creationId xmlns:a16="http://schemas.microsoft.com/office/drawing/2014/main" id="{1F8FC5B5-C39E-41DD-99D9-4E37C41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6" y="507504"/>
            <a:ext cx="8214904" cy="61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vincent-yao27/Pornhub-style-icon-generator: Just a Pornhub style  icon generator">
            <a:extLst>
              <a:ext uri="{FF2B5EF4-FFF2-40B4-BE49-F238E27FC236}">
                <a16:creationId xmlns:a16="http://schemas.microsoft.com/office/drawing/2014/main" id="{6FC1D05B-E51C-44D4-85EE-8CB733F26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295400"/>
            <a:ext cx="102393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372A9-BDFD-46C2-A70A-5D5F925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gui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0BF219-8D86-4C9F-B033-0211F36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url</a:t>
            </a:r>
          </a:p>
          <a:p>
            <a:r>
              <a:rPr lang="nb-NO" dirty="0" err="1"/>
              <a:t>TechTorsdag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Edit fils</a:t>
            </a:r>
          </a:p>
          <a:p>
            <a:r>
              <a:rPr lang="nb-NO" dirty="0" err="1"/>
              <a:t>Change</a:t>
            </a:r>
            <a:r>
              <a:rPr lang="nb-NO" dirty="0"/>
              <a:t> log</a:t>
            </a:r>
          </a:p>
          <a:p>
            <a:r>
              <a:rPr lang="nb-NO" dirty="0" err="1"/>
              <a:t>Issue</a:t>
            </a:r>
            <a:endParaRPr lang="nb-NO" dirty="0"/>
          </a:p>
          <a:p>
            <a:r>
              <a:rPr lang="nb-NO" dirty="0"/>
              <a:t>Project</a:t>
            </a:r>
          </a:p>
          <a:p>
            <a:r>
              <a:rPr lang="nb-NO" dirty="0" err="1"/>
              <a:t>network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653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68AA7D-DCEE-4FB8-BBBD-4B5EBBDC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 app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105F1-F7D5-480A-97FE-EEAAA6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Connect to </a:t>
            </a:r>
            <a:r>
              <a:rPr lang="nb-NO" dirty="0" err="1"/>
              <a:t>user</a:t>
            </a:r>
            <a:endParaRPr lang="nb-NO" dirty="0"/>
          </a:p>
          <a:p>
            <a:r>
              <a:rPr lang="nb-NO" dirty="0"/>
              <a:t>Connect to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78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7270B-9E0C-44BF-90B8-38FB30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plugin</a:t>
            </a:r>
            <a:r>
              <a:rPr lang="nb-NO" dirty="0"/>
              <a:t>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35B4FB-C764-4967-849E-F8607637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Change</a:t>
            </a:r>
            <a:r>
              <a:rPr lang="nb-NO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45335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55B156-6C8D-4700-8BD8-52AC478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Comand</a:t>
            </a:r>
            <a:r>
              <a:rPr lang="nb-NO" dirty="0"/>
              <a:t> line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C03760-E71B-46DA-A2AD-2D2983B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Change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6576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286002-F797-4D12-A040-9F70608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Branch (demo)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5728DF-1192-4C04-92F5-7628B9D6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57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C9A5BE-3A7C-4559-AC46-95674D5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970EE9-5671-4939-8926-447F1F8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TC19</a:t>
            </a:r>
          </a:p>
        </p:txBody>
      </p:sp>
    </p:spTree>
    <p:extLst>
      <p:ext uri="{BB962C8B-B14F-4D97-AF65-F5344CB8AC3E}">
        <p14:creationId xmlns:p14="http://schemas.microsoft.com/office/powerpoint/2010/main" val="14781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4B32A7-7E4F-4E6B-92F1-CE5A5D4C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i="0" dirty="0">
                <a:effectLst/>
                <a:latin typeface="arial" panose="020B0604020202020204" pitchFamily="34" charset="0"/>
              </a:rPr>
              <a:t>Ressurser 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A5FDB9-19A7-4A9E-BDE8-121D644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hlinkClick r:id="rId2"/>
              </a:rPr>
              <a:t>https://medium.com/datadriveninvestor/why-git-f0a607f61a77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https://medium.com/edureka/git-vs-github-67c511d09d3e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4"/>
              </a:rPr>
              <a:t>https://www.youtube.com/watch?v=s8DCpG1PeaU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b="1" dirty="0">
                <a:hlinkClick r:id="rId5"/>
              </a:rPr>
              <a:t>https://lab.github.com/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6"/>
              </a:rPr>
              <a:t>https://git-scm.com/book/en/v2/Git-on-the-Server-The-Protocols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7"/>
              </a:rPr>
              <a:t>https://www.atlassian.com/git/tutorials/what-is-git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>
                <a:hlinkClick r:id="rId8"/>
              </a:rPr>
              <a:t>https://www.youtube.com/watch?v=LV-KRIS1AjQ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>
                <a:hlinkClick r:id="rId9"/>
              </a:rPr>
              <a:t>https://www.upguard.com/blog/microsoft-visual-studio-team-services-vs-github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0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1C78E-1A2F-404B-9921-D54DC49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Kule Repos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B7D89-1019-4AD2-AD04-2C7E1CA0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https://github.com/CiscoDevNet</a:t>
            </a:r>
            <a:endParaRPr lang="nb-NO" dirty="0"/>
          </a:p>
          <a:p>
            <a:r>
              <a:rPr lang="nb-NO" dirty="0">
                <a:hlinkClick r:id="rId3"/>
              </a:rPr>
              <a:t>https://github.com/ansible/ansible</a:t>
            </a:r>
            <a:endParaRPr lang="nb-NO" dirty="0"/>
          </a:p>
          <a:p>
            <a:r>
              <a:rPr lang="nb-NO" dirty="0">
                <a:hlinkClick r:id="rId4"/>
              </a:rPr>
              <a:t>https://github.com/Exa-Networks/exabgp/</a:t>
            </a:r>
            <a:r>
              <a:rPr lang="nb-NO" dirty="0"/>
              <a:t> </a:t>
            </a:r>
          </a:p>
          <a:p>
            <a:r>
              <a:rPr lang="nb-NO" dirty="0"/>
              <a:t> </a:t>
            </a:r>
            <a:r>
              <a:rPr lang="nb-NO" dirty="0">
                <a:hlinkClick r:id="rId5"/>
              </a:rPr>
              <a:t>https://github.com/docker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https://github.com/microsoft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https://github.com/DataKnox/</a:t>
            </a:r>
            <a:r>
              <a:rPr lang="nb-NO" dirty="0"/>
              <a:t> </a:t>
            </a:r>
          </a:p>
          <a:p>
            <a:r>
              <a:rPr lang="nb-NO" dirty="0">
                <a:hlinkClick r:id="rId8"/>
              </a:rPr>
              <a:t>https://github.com/hpreston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4F0873-9F58-46FF-B027-EACB2B43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24" y="2210968"/>
            <a:ext cx="5846552" cy="24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760AFA0-500C-4FC2-BDE9-919D9596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357883"/>
            <a:ext cx="11456126" cy="6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7C543-2C39-4CEC-80D8-A86CC2E6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git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1FAD49-B994-462A-BF79-1EE42969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Version </a:t>
            </a:r>
            <a:r>
              <a:rPr lang="nb-NO" dirty="0" err="1"/>
              <a:t>control</a:t>
            </a:r>
            <a:r>
              <a:rPr lang="nb-NO" dirty="0"/>
              <a:t> system(</a:t>
            </a:r>
            <a:r>
              <a:rPr lang="nb-NO" dirty="0" err="1"/>
              <a:t>vcs</a:t>
            </a:r>
            <a:r>
              <a:rPr lang="nb-NO" dirty="0"/>
              <a:t>)</a:t>
            </a:r>
          </a:p>
          <a:p>
            <a:r>
              <a:rPr lang="nb-NO" dirty="0"/>
              <a:t>Alle utviklere har tilgang til all kode</a:t>
            </a:r>
          </a:p>
          <a:p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r>
              <a:rPr lang="nb-NO" dirty="0"/>
              <a:t>Non-Linear</a:t>
            </a:r>
          </a:p>
          <a:p>
            <a:r>
              <a:rPr lang="nb-NO" dirty="0"/>
              <a:t>Open Source</a:t>
            </a:r>
          </a:p>
          <a:p>
            <a:r>
              <a:rPr lang="nb-NO" dirty="0" err="1"/>
              <a:t>Scaleable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61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870A0-C760-48E8-B45A-54269A25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dose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bloody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64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D133F0-8059-4234-9D04-7DD3940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1" y="890353"/>
            <a:ext cx="9881044" cy="5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2064D8F-D290-440B-871D-259B469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791"/>
            <a:ext cx="6558507" cy="65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5B0820-60F4-4E24-9333-EA3AD7D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Connect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client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B0B248-4E49-480F-9090-D3B382A5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user.name "&lt;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YourUsername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config</a:t>
            </a:r>
            <a:r>
              <a:rPr lang="nb-NO" sz="1800" dirty="0">
                <a:effectLst/>
                <a:latin typeface="Calibri" panose="020F0502020204030204" pitchFamily="34" charset="0"/>
              </a:rPr>
              <a:t> --global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user.email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          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ssh-keygen</a:t>
            </a:r>
            <a:r>
              <a:rPr lang="nb-NO" sz="1800" dirty="0">
                <a:effectLst/>
                <a:latin typeface="Calibri" panose="020F0502020204030204" pitchFamily="34" charset="0"/>
              </a:rPr>
              <a:t> -t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rsa</a:t>
            </a:r>
            <a:r>
              <a:rPr lang="nb-NO" sz="1800" dirty="0">
                <a:effectLst/>
                <a:latin typeface="Calibri" panose="020F0502020204030204" pitchFamily="34" charset="0"/>
              </a:rPr>
              <a:t> -b 4096 -C " 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YourEmail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eval</a:t>
            </a:r>
            <a:r>
              <a:rPr lang="nb-NO" sz="1800" dirty="0">
                <a:effectLst/>
                <a:latin typeface="Calibri" panose="020F0502020204030204" pitchFamily="34" charset="0"/>
              </a:rPr>
              <a:t> "$(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-agent -s)"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ssh-add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id_rsa</a:t>
            </a:r>
            <a:endParaRPr lang="nb-NO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vim ~/.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/id_rsa.pub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>
                <a:effectLst/>
                <a:latin typeface="Calibri" panose="020F0502020204030204" pitchFamily="34" charset="0"/>
              </a:rPr>
              <a:t>*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copy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key</a:t>
            </a:r>
            <a:r>
              <a:rPr lang="nb-NO" sz="1800" dirty="0">
                <a:effectLst/>
                <a:latin typeface="Calibri" panose="020F0502020204030204" pitchFamily="34" charset="0"/>
              </a:rPr>
              <a:t> and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on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(settings -&gt;SSH keys</a:t>
            </a:r>
            <a:r>
              <a:rPr lang="nb-NO" sz="1800" dirty="0">
                <a:latin typeface="Calibri" panose="020F0502020204030204" pitchFamily="34" charset="0"/>
              </a:rPr>
              <a:t>-&gt;</a:t>
            </a:r>
            <a:r>
              <a:rPr lang="nb-NO" sz="1800" dirty="0" err="1">
                <a:latin typeface="Calibri" panose="020F0502020204030204" pitchFamily="34" charset="0"/>
              </a:rPr>
              <a:t>add</a:t>
            </a:r>
            <a:r>
              <a:rPr lang="nb-NO" sz="1800" dirty="0">
                <a:latin typeface="Calibri" panose="020F0502020204030204" pitchFamily="34" charset="0"/>
              </a:rPr>
              <a:t> SSH</a:t>
            </a:r>
            <a:r>
              <a:rPr lang="nb-NO" sz="1800" dirty="0">
                <a:effectLst/>
                <a:latin typeface="Calibri" panose="020F0502020204030204" pitchFamily="34" charset="0"/>
              </a:rPr>
              <a:t>)*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sz="1800" dirty="0">
                <a:effectLst/>
                <a:latin typeface="Calibri" panose="020F0502020204030204" pitchFamily="34" charset="0"/>
              </a:rPr>
              <a:t> 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clone</a:t>
            </a:r>
            <a:r>
              <a:rPr lang="nb-NO" sz="1800" dirty="0">
                <a:effectLst/>
                <a:latin typeface="Calibri" panose="020F0502020204030204" pitchFamily="34" charset="0"/>
              </a:rPr>
              <a:t> git@github.com:&lt;</a:t>
            </a:r>
            <a:r>
              <a:rPr lang="nb-NO" sz="1800" dirty="0" err="1">
                <a:effectLst/>
                <a:latin typeface="Calibri" panose="020F0502020204030204" pitchFamily="34" charset="0"/>
              </a:rPr>
              <a:t>YourRepo</a:t>
            </a:r>
            <a:r>
              <a:rPr lang="nb-NO" sz="1800" dirty="0">
                <a:effectLst/>
                <a:latin typeface="Calibri" panose="020F0502020204030204" pitchFamily="34" charset="0"/>
              </a:rPr>
              <a:t>&gt;.git 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631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C83673-AEFA-46E8-BC85-EA64CCD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Usefull</a:t>
            </a:r>
            <a:r>
              <a:rPr lang="nb-NO" dirty="0"/>
              <a:t>  </a:t>
            </a:r>
            <a:r>
              <a:rPr lang="nb-NO" dirty="0" err="1"/>
              <a:t>commands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F7019-14CE-41B1-BDD3-549E04B6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--</a:t>
            </a:r>
            <a:r>
              <a:rPr lang="nb-NO" dirty="0" err="1">
                <a:effectLst/>
                <a:latin typeface="Calibri" panose="020F0502020204030204" pitchFamily="34" charset="0"/>
              </a:rPr>
              <a:t>version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status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diff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help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b-NO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clone</a:t>
            </a:r>
            <a:r>
              <a:rPr lang="nb-NO" dirty="0">
                <a:latin typeface="Calibri" panose="020F0502020204030204" pitchFamily="34" charset="0"/>
              </a:rPr>
              <a:t> git@github.com:&lt;</a:t>
            </a:r>
            <a:r>
              <a:rPr lang="nb-NO" dirty="0" err="1">
                <a:latin typeface="Calibri" panose="020F0502020204030204" pitchFamily="34" charset="0"/>
              </a:rPr>
              <a:t>YourRepo</a:t>
            </a:r>
            <a:r>
              <a:rPr lang="nb-NO" dirty="0">
                <a:latin typeface="Calibri" panose="020F0502020204030204" pitchFamily="34" charset="0"/>
              </a:rPr>
              <a:t>&gt;.</a:t>
            </a: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 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pull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add</a:t>
            </a:r>
            <a:r>
              <a:rPr lang="nb-NO" dirty="0">
                <a:latin typeface="Calibri" panose="020F0502020204030204" pitchFamily="34" charset="0"/>
              </a:rPr>
              <a:t> --all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commit</a:t>
            </a:r>
            <a:r>
              <a:rPr lang="nb-NO" dirty="0">
                <a:effectLst/>
                <a:latin typeface="Calibri" panose="020F0502020204030204" pitchFamily="34" charset="0"/>
              </a:rPr>
              <a:t> --all -m "</a:t>
            </a:r>
            <a:r>
              <a:rPr lang="nb-NO" dirty="0" err="1">
                <a:effectLst/>
                <a:latin typeface="Calibri" panose="020F0502020204030204" pitchFamily="34" charset="0"/>
              </a:rPr>
              <a:t>update</a:t>
            </a:r>
            <a:r>
              <a:rPr lang="nb-NO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latin typeface="Calibri" panose="020F0502020204030204" pitchFamily="34" charset="0"/>
              </a:rPr>
              <a:t>git</a:t>
            </a:r>
            <a:r>
              <a:rPr lang="nb-NO" dirty="0">
                <a:latin typeface="Calibri" panose="020F0502020204030204" pitchFamily="34" charset="0"/>
              </a:rPr>
              <a:t> </a:t>
            </a:r>
            <a:r>
              <a:rPr lang="nb-NO" dirty="0" err="1">
                <a:latin typeface="Calibri" panose="020F0502020204030204" pitchFamily="34" charset="0"/>
              </a:rPr>
              <a:t>branch</a:t>
            </a:r>
            <a:r>
              <a:rPr lang="nb-NO" dirty="0">
                <a:latin typeface="Calibri" panose="020F0502020204030204" pitchFamily="34" charset="0"/>
              </a:rPr>
              <a:t> 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branch</a:t>
            </a:r>
            <a:endParaRPr lang="nb-NO" dirty="0">
              <a:effectLst/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checkout</a:t>
            </a:r>
            <a:r>
              <a:rPr lang="nb-NO" dirty="0">
                <a:effectLst/>
                <a:latin typeface="Calibri" panose="020F0502020204030204" pitchFamily="34" charset="0"/>
              </a:rPr>
              <a:t> master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merge</a:t>
            </a:r>
            <a:r>
              <a:rPr lang="nb-NO" dirty="0">
                <a:effectLst/>
                <a:latin typeface="Calibri" panose="020F0502020204030204" pitchFamily="34" charset="0"/>
              </a:rPr>
              <a:t>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</a:t>
            </a:r>
            <a:r>
              <a:rPr lang="nb-NO" dirty="0" err="1">
                <a:effectLst/>
                <a:latin typeface="Calibri" panose="020F0502020204030204" pitchFamily="34" charset="0"/>
              </a:rPr>
              <a:t>brance</a:t>
            </a:r>
            <a:r>
              <a:rPr lang="nb-NO" dirty="0">
                <a:effectLst/>
                <a:latin typeface="Calibri" panose="020F0502020204030204" pitchFamily="34" charset="0"/>
              </a:rPr>
              <a:t> -d universe1</a:t>
            </a:r>
          </a:p>
          <a:p>
            <a:pPr marL="0">
              <a:spcBef>
                <a:spcPts val="0"/>
              </a:spcBef>
            </a:pPr>
            <a:r>
              <a:rPr lang="nb-NO" dirty="0" err="1">
                <a:effectLst/>
                <a:latin typeface="Calibri" panose="020F0502020204030204" pitchFamily="34" charset="0"/>
              </a:rPr>
              <a:t>git</a:t>
            </a:r>
            <a:r>
              <a:rPr lang="nb-NO" dirty="0">
                <a:effectLst/>
                <a:latin typeface="Calibri" panose="020F0502020204030204" pitchFamily="34" charset="0"/>
              </a:rPr>
              <a:t> push </a:t>
            </a:r>
            <a:r>
              <a:rPr lang="nb-NO" dirty="0" err="1">
                <a:effectLst/>
                <a:latin typeface="Calibri" panose="020F0502020204030204" pitchFamily="34" charset="0"/>
              </a:rPr>
              <a:t>origin</a:t>
            </a:r>
            <a:r>
              <a:rPr lang="nb-NO" dirty="0">
                <a:effectLst/>
                <a:latin typeface="Calibri" panose="020F0502020204030204" pitchFamily="34" charset="0"/>
              </a:rPr>
              <a:t> :universe1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nb-NO" sz="1800" dirty="0">
              <a:effectLst/>
              <a:latin typeface="Calibri" panose="020F0502020204030204" pitchFamily="34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5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Why git</vt:lpstr>
      <vt:lpstr>How dose the bloody thing work</vt:lpstr>
      <vt:lpstr>PowerPoint-presentasjon</vt:lpstr>
      <vt:lpstr>PowerPoint-presentasjon</vt:lpstr>
      <vt:lpstr>Connect git client to github</vt:lpstr>
      <vt:lpstr>Usefull  commands</vt:lpstr>
      <vt:lpstr>PowerPoint-presentasjon</vt:lpstr>
      <vt:lpstr>Web gui (demo)</vt:lpstr>
      <vt:lpstr>Desktop app (demo)</vt:lpstr>
      <vt:lpstr>VS Code plugin (demo)</vt:lpstr>
      <vt:lpstr>Comand line (demo)</vt:lpstr>
      <vt:lpstr>Branch (demo)</vt:lpstr>
      <vt:lpstr>Use case </vt:lpstr>
      <vt:lpstr>Ressurser  </vt:lpstr>
      <vt:lpstr>Kule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Magnus Haugen</dc:creator>
  <cp:lastModifiedBy>Magnus Haugen</cp:lastModifiedBy>
  <cp:revision>3</cp:revision>
  <dcterms:created xsi:type="dcterms:W3CDTF">2020-08-27T13:25:52Z</dcterms:created>
  <dcterms:modified xsi:type="dcterms:W3CDTF">2020-09-02T17:55:01Z</dcterms:modified>
</cp:coreProperties>
</file>