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0" r:id="rId6"/>
    <p:sldId id="259" r:id="rId7"/>
    <p:sldId id="269" r:id="rId8"/>
    <p:sldId id="262" r:id="rId9"/>
    <p:sldId id="268" r:id="rId10"/>
    <p:sldId id="263" r:id="rId11"/>
    <p:sldId id="267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nus Haugen" initials="MH" lastIdx="1" clrIdx="0">
    <p:extLst>
      <p:ext uri="{19B8F6BF-5375-455C-9EA6-DF929625EA0E}">
        <p15:presenceInfo xmlns:p15="http://schemas.microsoft.com/office/powerpoint/2012/main" userId="Magnus Haug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3117C-B460-43DA-8576-B73F11D66792}" v="15" dt="2020-08-20T11:25:27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Haugen" userId="e1383817-b5a9-4564-b9cb-b16075c1972c" providerId="ADAL" clId="{3EB3117C-B460-43DA-8576-B73F11D66792}"/>
    <pc:docChg chg="custSel addSld delSld modSld">
      <pc:chgData name="Magnus Haugen" userId="e1383817-b5a9-4564-b9cb-b16075c1972c" providerId="ADAL" clId="{3EB3117C-B460-43DA-8576-B73F11D66792}" dt="2020-08-20T11:58:24.744" v="78" actId="478"/>
      <pc:docMkLst>
        <pc:docMk/>
      </pc:docMkLst>
      <pc:sldChg chg="delSp mod">
        <pc:chgData name="Magnus Haugen" userId="e1383817-b5a9-4564-b9cb-b16075c1972c" providerId="ADAL" clId="{3EB3117C-B460-43DA-8576-B73F11D66792}" dt="2020-08-20T11:58:24.744" v="78" actId="478"/>
        <pc:sldMkLst>
          <pc:docMk/>
          <pc:sldMk cId="3607564787" sldId="256"/>
        </pc:sldMkLst>
        <pc:spChg chg="del">
          <ac:chgData name="Magnus Haugen" userId="e1383817-b5a9-4564-b9cb-b16075c1972c" providerId="ADAL" clId="{3EB3117C-B460-43DA-8576-B73F11D66792}" dt="2020-08-20T11:58:24.744" v="78" actId="478"/>
          <ac:spMkLst>
            <pc:docMk/>
            <pc:sldMk cId="3607564787" sldId="256"/>
            <ac:spMk id="3" creationId="{9E81BAA6-B3B4-470B-9B69-65DF7AF130FC}"/>
          </ac:spMkLst>
        </pc:spChg>
      </pc:sldChg>
      <pc:sldChg chg="addSp">
        <pc:chgData name="Magnus Haugen" userId="e1383817-b5a9-4564-b9cb-b16075c1972c" providerId="ADAL" clId="{3EB3117C-B460-43DA-8576-B73F11D66792}" dt="2020-08-20T11:25:06.983" v="73"/>
        <pc:sldMkLst>
          <pc:docMk/>
          <pc:sldMk cId="735976887" sldId="257"/>
        </pc:sldMkLst>
        <pc:picChg chg="add">
          <ac:chgData name="Magnus Haugen" userId="e1383817-b5a9-4564-b9cb-b16075c1972c" providerId="ADAL" clId="{3EB3117C-B460-43DA-8576-B73F11D66792}" dt="2020-08-20T11:25:06.983" v="73"/>
          <ac:picMkLst>
            <pc:docMk/>
            <pc:sldMk cId="735976887" sldId="257"/>
            <ac:picMk id="2050" creationId="{F4BFF042-125B-418F-8F93-D38ADC015CD7}"/>
          </ac:picMkLst>
        </pc:picChg>
      </pc:sldChg>
      <pc:sldChg chg="modSp add del mod modAnim">
        <pc:chgData name="Magnus Haugen" userId="e1383817-b5a9-4564-b9cb-b16075c1972c" providerId="ADAL" clId="{3EB3117C-B460-43DA-8576-B73F11D66792}" dt="2020-08-20T11:25:27.555" v="77"/>
        <pc:sldMkLst>
          <pc:docMk/>
          <pc:sldMk cId="1616915195" sldId="257"/>
        </pc:sldMkLst>
        <pc:spChg chg="mod">
          <ac:chgData name="Magnus Haugen" userId="e1383817-b5a9-4564-b9cb-b16075c1972c" providerId="ADAL" clId="{3EB3117C-B460-43DA-8576-B73F11D66792}" dt="2020-08-20T11:23:01.285" v="64" actId="20577"/>
          <ac:spMkLst>
            <pc:docMk/>
            <pc:sldMk cId="1616915195" sldId="257"/>
            <ac:spMk id="3" creationId="{6BBFA942-C997-4218-BD4E-7AF2E789037C}"/>
          </ac:spMkLst>
        </pc:spChg>
        <pc:picChg chg="mod">
          <ac:chgData name="Magnus Haugen" userId="e1383817-b5a9-4564-b9cb-b16075c1972c" providerId="ADAL" clId="{3EB3117C-B460-43DA-8576-B73F11D66792}" dt="2020-08-20T11:23:42.531" v="68" actId="1076"/>
          <ac:picMkLst>
            <pc:docMk/>
            <pc:sldMk cId="1616915195" sldId="257"/>
            <ac:picMk id="1026" creationId="{2CD1B305-D4B7-4CA1-B3E1-9FA544A47D7F}"/>
          </ac:picMkLst>
        </pc:picChg>
        <pc:picChg chg="mod">
          <ac:chgData name="Magnus Haugen" userId="e1383817-b5a9-4564-b9cb-b16075c1972c" providerId="ADAL" clId="{3EB3117C-B460-43DA-8576-B73F11D66792}" dt="2020-08-20T11:25:11.731" v="76" actId="1076"/>
          <ac:picMkLst>
            <pc:docMk/>
            <pc:sldMk cId="1616915195" sldId="257"/>
            <ac:picMk id="2050" creationId="{F4BFF042-125B-418F-8F93-D38ADC015CD7}"/>
          </ac:picMkLst>
        </pc:picChg>
      </pc:sldChg>
      <pc:sldChg chg="addSp">
        <pc:chgData name="Magnus Haugen" userId="e1383817-b5a9-4564-b9cb-b16075c1972c" providerId="ADAL" clId="{3EB3117C-B460-43DA-8576-B73F11D66792}" dt="2020-08-20T11:23:36.815" v="65"/>
        <pc:sldMkLst>
          <pc:docMk/>
          <pc:sldMk cId="3198080570" sldId="257"/>
        </pc:sldMkLst>
        <pc:picChg chg="add">
          <ac:chgData name="Magnus Haugen" userId="e1383817-b5a9-4564-b9cb-b16075c1972c" providerId="ADAL" clId="{3EB3117C-B460-43DA-8576-B73F11D66792}" dt="2020-08-20T11:23:36.815" v="65"/>
          <ac:picMkLst>
            <pc:docMk/>
            <pc:sldMk cId="3198080570" sldId="257"/>
            <ac:picMk id="1026" creationId="{2CD1B305-D4B7-4CA1-B3E1-9FA544A47D7F}"/>
          </ac:picMkLst>
        </pc:picChg>
      </pc:sldChg>
      <pc:sldChg chg="modSp mod">
        <pc:chgData name="Magnus Haugen" userId="e1383817-b5a9-4564-b9cb-b16075c1972c" providerId="ADAL" clId="{3EB3117C-B460-43DA-8576-B73F11D66792}" dt="2020-08-20T06:11:54.339" v="10" actId="20577"/>
        <pc:sldMkLst>
          <pc:docMk/>
          <pc:sldMk cId="1160265497" sldId="259"/>
        </pc:sldMkLst>
        <pc:spChg chg="mod">
          <ac:chgData name="Magnus Haugen" userId="e1383817-b5a9-4564-b9cb-b16075c1972c" providerId="ADAL" clId="{3EB3117C-B460-43DA-8576-B73F11D66792}" dt="2020-08-20T06:11:54.339" v="10" actId="20577"/>
          <ac:spMkLst>
            <pc:docMk/>
            <pc:sldMk cId="1160265497" sldId="259"/>
            <ac:spMk id="3" creationId="{8D41F7E7-C291-42B9-9FD0-2D6DEEAFCCC9}"/>
          </ac:spMkLst>
        </pc:spChg>
      </pc:sldChg>
      <pc:sldChg chg="addSp delSp modSp mod">
        <pc:chgData name="Magnus Haugen" userId="e1383817-b5a9-4564-b9cb-b16075c1972c" providerId="ADAL" clId="{3EB3117C-B460-43DA-8576-B73F11D66792}" dt="2020-08-18T06:51:29.140" v="8" actId="20577"/>
        <pc:sldMkLst>
          <pc:docMk/>
          <pc:sldMk cId="3660580575" sldId="265"/>
        </pc:sldMkLst>
        <pc:spChg chg="mod">
          <ac:chgData name="Magnus Haugen" userId="e1383817-b5a9-4564-b9cb-b16075c1972c" providerId="ADAL" clId="{3EB3117C-B460-43DA-8576-B73F11D66792}" dt="2020-08-18T06:51:29.140" v="8" actId="20577"/>
          <ac:spMkLst>
            <pc:docMk/>
            <pc:sldMk cId="3660580575" sldId="265"/>
            <ac:spMk id="2" creationId="{11A2AC8B-1F60-43D5-B589-58D6D294257E}"/>
          </ac:spMkLst>
        </pc:spChg>
        <pc:spChg chg="del">
          <ac:chgData name="Magnus Haugen" userId="e1383817-b5a9-4564-b9cb-b16075c1972c" providerId="ADAL" clId="{3EB3117C-B460-43DA-8576-B73F11D66792}" dt="2020-08-18T06:50:51.067" v="0" actId="22"/>
          <ac:spMkLst>
            <pc:docMk/>
            <pc:sldMk cId="3660580575" sldId="265"/>
            <ac:spMk id="3" creationId="{4A2DEBF1-640F-45CA-8CC4-8502BEEE9A42}"/>
          </ac:spMkLst>
        </pc:spChg>
        <pc:spChg chg="add mod">
          <ac:chgData name="Magnus Haugen" userId="e1383817-b5a9-4564-b9cb-b16075c1972c" providerId="ADAL" clId="{3EB3117C-B460-43DA-8576-B73F11D66792}" dt="2020-08-18T06:51:25.547" v="7" actId="478"/>
          <ac:spMkLst>
            <pc:docMk/>
            <pc:sldMk cId="3660580575" sldId="265"/>
            <ac:spMk id="7" creationId="{4E6D740E-54DD-405D-A8B4-A4AD8AA58B72}"/>
          </ac:spMkLst>
        </pc:spChg>
        <pc:picChg chg="add del mod ord">
          <ac:chgData name="Magnus Haugen" userId="e1383817-b5a9-4564-b9cb-b16075c1972c" providerId="ADAL" clId="{3EB3117C-B460-43DA-8576-B73F11D66792}" dt="2020-08-18T06:51:25.547" v="7" actId="478"/>
          <ac:picMkLst>
            <pc:docMk/>
            <pc:sldMk cId="3660580575" sldId="265"/>
            <ac:picMk id="5" creationId="{77CE5992-36D6-4AE7-B812-C5CA680B1F71}"/>
          </ac:picMkLst>
        </pc:picChg>
      </pc:sldChg>
      <pc:sldChg chg="del">
        <pc:chgData name="Magnus Haugen" userId="e1383817-b5a9-4564-b9cb-b16075c1972c" providerId="ADAL" clId="{3EB3117C-B460-43DA-8576-B73F11D66792}" dt="2020-08-19T17:59:50.708" v="9" actId="2696"/>
        <pc:sldMkLst>
          <pc:docMk/>
          <pc:sldMk cId="24549219" sldId="266"/>
        </pc:sldMkLst>
      </pc:sldChg>
      <pc:sldChg chg="add">
        <pc:chgData name="Magnus Haugen" userId="e1383817-b5a9-4564-b9cb-b16075c1972c" providerId="ADAL" clId="{3EB3117C-B460-43DA-8576-B73F11D66792}" dt="2020-08-18T06:51:20.342" v="6"/>
        <pc:sldMkLst>
          <pc:docMk/>
          <pc:sldMk cId="2381741316" sldId="268"/>
        </pc:sldMkLst>
      </pc:sldChg>
      <pc:sldChg chg="addSp delSp modSp new mod modNotesTx">
        <pc:chgData name="Magnus Haugen" userId="e1383817-b5a9-4564-b9cb-b16075c1972c" providerId="ADAL" clId="{3EB3117C-B460-43DA-8576-B73F11D66792}" dt="2020-08-20T11:22:44.531" v="59" actId="20577"/>
        <pc:sldMkLst>
          <pc:docMk/>
          <pc:sldMk cId="2825025757" sldId="269"/>
        </pc:sldMkLst>
        <pc:spChg chg="mod">
          <ac:chgData name="Magnus Haugen" userId="e1383817-b5a9-4564-b9cb-b16075c1972c" providerId="ADAL" clId="{3EB3117C-B460-43DA-8576-B73F11D66792}" dt="2020-08-20T06:12:35.446" v="34" actId="20577"/>
          <ac:spMkLst>
            <pc:docMk/>
            <pc:sldMk cId="2825025757" sldId="269"/>
            <ac:spMk id="2" creationId="{6E227C66-871B-4C05-A79F-15733997CA81}"/>
          </ac:spMkLst>
        </pc:spChg>
        <pc:spChg chg="del">
          <ac:chgData name="Magnus Haugen" userId="e1383817-b5a9-4564-b9cb-b16075c1972c" providerId="ADAL" clId="{3EB3117C-B460-43DA-8576-B73F11D66792}" dt="2020-08-20T06:12:39.677" v="35"/>
          <ac:spMkLst>
            <pc:docMk/>
            <pc:sldMk cId="2825025757" sldId="269"/>
            <ac:spMk id="3" creationId="{91F82AD5-C58E-4869-B487-76F4B68ABD3C}"/>
          </ac:spMkLst>
        </pc:spChg>
        <pc:picChg chg="add mod">
          <ac:chgData name="Magnus Haugen" userId="e1383817-b5a9-4564-b9cb-b16075c1972c" providerId="ADAL" clId="{3EB3117C-B460-43DA-8576-B73F11D66792}" dt="2020-08-20T11:22:29.599" v="37" actId="1076"/>
          <ac:picMkLst>
            <pc:docMk/>
            <pc:sldMk cId="2825025757" sldId="269"/>
            <ac:picMk id="4" creationId="{44D2DCB2-101C-4C65-A1FD-5982C4862AB7}"/>
          </ac:picMkLst>
        </pc:picChg>
      </pc:sldChg>
    </pc:docChg>
  </pc:docChgLst>
  <pc:docChgLst>
    <pc:chgData name="Magnus Haugen" userId="e1383817-b5a9-4564-b9cb-b16075c1972c" providerId="ADAL" clId="{801CEEE3-9D65-4DBA-8B90-F50FFD1C9E06}"/>
    <pc:docChg chg="undo custSel delSld modSld">
      <pc:chgData name="Magnus Haugen" userId="e1383817-b5a9-4564-b9cb-b16075c1972c" providerId="ADAL" clId="{801CEEE3-9D65-4DBA-8B90-F50FFD1C9E06}" dt="2020-08-18T21:00:33.900" v="125" actId="1076"/>
      <pc:docMkLst>
        <pc:docMk/>
      </pc:docMkLst>
      <pc:sldChg chg="modSp mod">
        <pc:chgData name="Magnus Haugen" userId="e1383817-b5a9-4564-b9cb-b16075c1972c" providerId="ADAL" clId="{801CEEE3-9D65-4DBA-8B90-F50FFD1C9E06}" dt="2020-08-18T20:50:54.410" v="111" actId="20577"/>
        <pc:sldMkLst>
          <pc:docMk/>
          <pc:sldMk cId="1616915195" sldId="257"/>
        </pc:sldMkLst>
        <pc:spChg chg="mod">
          <ac:chgData name="Magnus Haugen" userId="e1383817-b5a9-4564-b9cb-b16075c1972c" providerId="ADAL" clId="{801CEEE3-9D65-4DBA-8B90-F50FFD1C9E06}" dt="2020-08-18T20:50:54.410" v="111" actId="20577"/>
          <ac:spMkLst>
            <pc:docMk/>
            <pc:sldMk cId="1616915195" sldId="257"/>
            <ac:spMk id="3" creationId="{6BBFA942-C997-4218-BD4E-7AF2E789037C}"/>
          </ac:spMkLst>
        </pc:spChg>
      </pc:sldChg>
      <pc:sldChg chg="modSp mod">
        <pc:chgData name="Magnus Haugen" userId="e1383817-b5a9-4564-b9cb-b16075c1972c" providerId="ADAL" clId="{801CEEE3-9D65-4DBA-8B90-F50FFD1C9E06}" dt="2020-08-18T20:40:51.753" v="47" actId="20577"/>
        <pc:sldMkLst>
          <pc:docMk/>
          <pc:sldMk cId="985225569" sldId="258"/>
        </pc:sldMkLst>
        <pc:spChg chg="mod">
          <ac:chgData name="Magnus Haugen" userId="e1383817-b5a9-4564-b9cb-b16075c1972c" providerId="ADAL" clId="{801CEEE3-9D65-4DBA-8B90-F50FFD1C9E06}" dt="2020-08-18T20:40:51.753" v="47" actId="20577"/>
          <ac:spMkLst>
            <pc:docMk/>
            <pc:sldMk cId="985225569" sldId="258"/>
            <ac:spMk id="3" creationId="{5F317D4E-3E08-4F56-96C3-7C53C5F87EE5}"/>
          </ac:spMkLst>
        </pc:spChg>
      </pc:sldChg>
      <pc:sldChg chg="modSp mod">
        <pc:chgData name="Magnus Haugen" userId="e1383817-b5a9-4564-b9cb-b16075c1972c" providerId="ADAL" clId="{801CEEE3-9D65-4DBA-8B90-F50FFD1C9E06}" dt="2020-08-18T20:38:21.368" v="24" actId="313"/>
        <pc:sldMkLst>
          <pc:docMk/>
          <pc:sldMk cId="1284480776" sldId="260"/>
        </pc:sldMkLst>
        <pc:spChg chg="mod">
          <ac:chgData name="Magnus Haugen" userId="e1383817-b5a9-4564-b9cb-b16075c1972c" providerId="ADAL" clId="{801CEEE3-9D65-4DBA-8B90-F50FFD1C9E06}" dt="2020-08-18T20:38:21.368" v="24" actId="313"/>
          <ac:spMkLst>
            <pc:docMk/>
            <pc:sldMk cId="1284480776" sldId="260"/>
            <ac:spMk id="3" creationId="{60B311A2-F799-4F2E-A2E5-0A4140AFEBE0}"/>
          </ac:spMkLst>
        </pc:spChg>
      </pc:sldChg>
      <pc:sldChg chg="modSp mod">
        <pc:chgData name="Magnus Haugen" userId="e1383817-b5a9-4564-b9cb-b16075c1972c" providerId="ADAL" clId="{801CEEE3-9D65-4DBA-8B90-F50FFD1C9E06}" dt="2020-08-18T20:39:27.257" v="36" actId="20577"/>
        <pc:sldMkLst>
          <pc:docMk/>
          <pc:sldMk cId="1862904065" sldId="262"/>
        </pc:sldMkLst>
        <pc:spChg chg="mod">
          <ac:chgData name="Magnus Haugen" userId="e1383817-b5a9-4564-b9cb-b16075c1972c" providerId="ADAL" clId="{801CEEE3-9D65-4DBA-8B90-F50FFD1C9E06}" dt="2020-08-18T20:39:27.257" v="36" actId="20577"/>
          <ac:spMkLst>
            <pc:docMk/>
            <pc:sldMk cId="1862904065" sldId="262"/>
            <ac:spMk id="2" creationId="{B2CAF479-8766-42DD-8CD9-2EB5644C82F3}"/>
          </ac:spMkLst>
        </pc:spChg>
      </pc:sldChg>
      <pc:sldChg chg="modSp mod">
        <pc:chgData name="Magnus Haugen" userId="e1383817-b5a9-4564-b9cb-b16075c1972c" providerId="ADAL" clId="{801CEEE3-9D65-4DBA-8B90-F50FFD1C9E06}" dt="2020-08-18T20:53:09.878" v="116" actId="20577"/>
        <pc:sldMkLst>
          <pc:docMk/>
          <pc:sldMk cId="3254726510" sldId="263"/>
        </pc:sldMkLst>
        <pc:spChg chg="mod">
          <ac:chgData name="Magnus Haugen" userId="e1383817-b5a9-4564-b9cb-b16075c1972c" providerId="ADAL" clId="{801CEEE3-9D65-4DBA-8B90-F50FFD1C9E06}" dt="2020-08-18T20:53:09.878" v="116" actId="20577"/>
          <ac:spMkLst>
            <pc:docMk/>
            <pc:sldMk cId="3254726510" sldId="263"/>
            <ac:spMk id="3" creationId="{CEE49C79-3B48-483D-9C69-B303A01E03A9}"/>
          </ac:spMkLst>
        </pc:spChg>
      </pc:sldChg>
      <pc:sldChg chg="del">
        <pc:chgData name="Magnus Haugen" userId="e1383817-b5a9-4564-b9cb-b16075c1972c" providerId="ADAL" clId="{801CEEE3-9D65-4DBA-8B90-F50FFD1C9E06}" dt="2020-08-13T00:03:54.585" v="15" actId="2696"/>
        <pc:sldMkLst>
          <pc:docMk/>
          <pc:sldMk cId="243871734" sldId="264"/>
        </pc:sldMkLst>
      </pc:sldChg>
      <pc:sldChg chg="modSp del mod">
        <pc:chgData name="Magnus Haugen" userId="e1383817-b5a9-4564-b9cb-b16075c1972c" providerId="ADAL" clId="{801CEEE3-9D65-4DBA-8B90-F50FFD1C9E06}" dt="2020-08-18T20:46:19.326" v="84" actId="2696"/>
        <pc:sldMkLst>
          <pc:docMk/>
          <pc:sldMk cId="3660580575" sldId="265"/>
        </pc:sldMkLst>
        <pc:spChg chg="mod">
          <ac:chgData name="Magnus Haugen" userId="e1383817-b5a9-4564-b9cb-b16075c1972c" providerId="ADAL" clId="{801CEEE3-9D65-4DBA-8B90-F50FFD1C9E06}" dt="2020-08-13T00:00:32.715" v="0" actId="6549"/>
          <ac:spMkLst>
            <pc:docMk/>
            <pc:sldMk cId="3660580575" sldId="265"/>
            <ac:spMk id="2" creationId="{11A2AC8B-1F60-43D5-B589-58D6D294257E}"/>
          </ac:spMkLst>
        </pc:spChg>
      </pc:sldChg>
      <pc:sldChg chg="addSp delSp modSp mod">
        <pc:chgData name="Magnus Haugen" userId="e1383817-b5a9-4564-b9cb-b16075c1972c" providerId="ADAL" clId="{801CEEE3-9D65-4DBA-8B90-F50FFD1C9E06}" dt="2020-08-18T21:00:33.900" v="125" actId="1076"/>
        <pc:sldMkLst>
          <pc:docMk/>
          <pc:sldMk cId="3288526598" sldId="267"/>
        </pc:sldMkLst>
        <pc:spChg chg="add del mod">
          <ac:chgData name="Magnus Haugen" userId="e1383817-b5a9-4564-b9cb-b16075c1972c" providerId="ADAL" clId="{801CEEE3-9D65-4DBA-8B90-F50FFD1C9E06}" dt="2020-08-18T20:39:52.999" v="38"/>
          <ac:spMkLst>
            <pc:docMk/>
            <pc:sldMk cId="3288526598" sldId="267"/>
            <ac:spMk id="3" creationId="{36DEA916-90C6-4AF7-B960-EAAA89E40A87}"/>
          </ac:spMkLst>
        </pc:spChg>
        <pc:spChg chg="add mod">
          <ac:chgData name="Magnus Haugen" userId="e1383817-b5a9-4564-b9cb-b16075c1972c" providerId="ADAL" clId="{801CEEE3-9D65-4DBA-8B90-F50FFD1C9E06}" dt="2020-08-18T21:00:33.900" v="125" actId="1076"/>
          <ac:spMkLst>
            <pc:docMk/>
            <pc:sldMk cId="3288526598" sldId="267"/>
            <ac:spMk id="4" creationId="{FE684F9C-5128-4A28-95AF-B8A466D4FAA3}"/>
          </ac:spMkLst>
        </pc:spChg>
        <pc:picChg chg="del">
          <ac:chgData name="Magnus Haugen" userId="e1383817-b5a9-4564-b9cb-b16075c1972c" providerId="ADAL" clId="{801CEEE3-9D65-4DBA-8B90-F50FFD1C9E06}" dt="2020-08-18T20:39:47.483" v="37" actId="478"/>
          <ac:picMkLst>
            <pc:docMk/>
            <pc:sldMk cId="3288526598" sldId="267"/>
            <ac:picMk id="5" creationId="{CEFEC097-28A7-4220-B151-E21F0F773245}"/>
          </ac:picMkLst>
        </pc:picChg>
        <pc:picChg chg="add mod">
          <ac:chgData name="Magnus Haugen" userId="e1383817-b5a9-4564-b9cb-b16075c1972c" providerId="ADAL" clId="{801CEEE3-9D65-4DBA-8B90-F50FFD1C9E06}" dt="2020-08-18T21:00:27.004" v="121" actId="1076"/>
          <ac:picMkLst>
            <pc:docMk/>
            <pc:sldMk cId="3288526598" sldId="267"/>
            <ac:picMk id="6" creationId="{D1CA1E24-85C3-4201-94F9-913CAB2523DB}"/>
          </ac:picMkLst>
        </pc:picChg>
      </pc:sldChg>
      <pc:sldChg chg="modSp mod modAnim addCm delCm">
        <pc:chgData name="Magnus Haugen" userId="e1383817-b5a9-4564-b9cb-b16075c1972c" providerId="ADAL" clId="{801CEEE3-9D65-4DBA-8B90-F50FFD1C9E06}" dt="2020-08-18T20:49:28.535" v="88"/>
        <pc:sldMkLst>
          <pc:docMk/>
          <pc:sldMk cId="2381741316" sldId="268"/>
        </pc:sldMkLst>
        <pc:spChg chg="mod">
          <ac:chgData name="Magnus Haugen" userId="e1383817-b5a9-4564-b9cb-b16075c1972c" providerId="ADAL" clId="{801CEEE3-9D65-4DBA-8B90-F50FFD1C9E06}" dt="2020-08-18T20:43:44.149" v="83" actId="6549"/>
          <ac:spMkLst>
            <pc:docMk/>
            <pc:sldMk cId="2381741316" sldId="268"/>
            <ac:spMk id="2" creationId="{11A2AC8B-1F60-43D5-B589-58D6D294257E}"/>
          </ac:spMkLst>
        </pc:spChg>
        <pc:picChg chg="mod">
          <ac:chgData name="Magnus Haugen" userId="e1383817-b5a9-4564-b9cb-b16075c1972c" providerId="ADAL" clId="{801CEEE3-9D65-4DBA-8B90-F50FFD1C9E06}" dt="2020-08-18T20:43:33.675" v="80" actId="14100"/>
          <ac:picMkLst>
            <pc:docMk/>
            <pc:sldMk cId="2381741316" sldId="268"/>
            <ac:picMk id="5" creationId="{77CE5992-36D6-4AE7-B812-C5CA680B1F7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9C85E-12C3-4D28-BF3D-B5C9679A8502}" type="datetimeFigureOut">
              <a:rPr lang="nb-NO" smtClean="0"/>
              <a:t>20.08.2020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508A8-C281-4711-BEC2-F9E26FE96C6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087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Hvor mange har programmert før?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Hvorfor lære automasjon?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508A8-C281-4711-BEC2-F9E26FE96C6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83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508A8-C281-4711-BEC2-F9E26FE96C6D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533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i="0" dirty="0" err="1">
                <a:solidFill>
                  <a:srgbClr val="432D2D"/>
                </a:solidFill>
                <a:effectLst/>
                <a:latin typeface="Inter"/>
              </a:rPr>
              <a:t>Don’t</a:t>
            </a:r>
            <a:r>
              <a:rPr lang="nb-NO" b="1" i="0" dirty="0">
                <a:solidFill>
                  <a:srgbClr val="432D2D"/>
                </a:solidFill>
                <a:effectLst/>
                <a:latin typeface="Inter"/>
              </a:rPr>
              <a:t> </a:t>
            </a:r>
            <a:r>
              <a:rPr lang="nb-NO" b="1" i="0" dirty="0" err="1">
                <a:solidFill>
                  <a:srgbClr val="432D2D"/>
                </a:solidFill>
                <a:effectLst/>
                <a:latin typeface="Inter"/>
              </a:rPr>
              <a:t>Repeat</a:t>
            </a:r>
            <a:r>
              <a:rPr lang="nb-NO" b="1" i="0" dirty="0">
                <a:solidFill>
                  <a:srgbClr val="432D2D"/>
                </a:solidFill>
                <a:effectLst/>
                <a:latin typeface="Inter"/>
              </a:rPr>
              <a:t> </a:t>
            </a:r>
            <a:r>
              <a:rPr lang="nb-NO" b="1" i="0" dirty="0" err="1">
                <a:solidFill>
                  <a:srgbClr val="432D2D"/>
                </a:solidFill>
                <a:effectLst/>
                <a:latin typeface="Inter"/>
              </a:rPr>
              <a:t>Yourself</a:t>
            </a:r>
            <a:r>
              <a:rPr lang="nb-NO" b="1" i="0" dirty="0">
                <a:solidFill>
                  <a:srgbClr val="432D2D"/>
                </a:solidFill>
                <a:effectLst/>
                <a:latin typeface="Inter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="1" i="0" dirty="0" err="1">
                <a:solidFill>
                  <a:srgbClr val="432D2D"/>
                </a:solidFill>
                <a:effectLst/>
                <a:latin typeface="Inter"/>
              </a:rPr>
              <a:t>Keep</a:t>
            </a:r>
            <a:r>
              <a:rPr lang="nb-NO" b="1" i="0" dirty="0">
                <a:solidFill>
                  <a:srgbClr val="432D2D"/>
                </a:solidFill>
                <a:effectLst/>
                <a:latin typeface="Inter"/>
              </a:rPr>
              <a:t> It Simple, Stupid 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508A8-C281-4711-BEC2-F9E26FE96C6D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8261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AI</a:t>
            </a:r>
          </a:p>
          <a:p>
            <a:r>
              <a:rPr lang="nb-NO" dirty="0" err="1"/>
              <a:t>Netwerk</a:t>
            </a:r>
            <a:endParaRPr lang="nb-NO" dirty="0"/>
          </a:p>
          <a:p>
            <a:r>
              <a:rPr lang="nb-NO" dirty="0"/>
              <a:t>Lett test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508A8-C281-4711-BEC2-F9E26FE96C6D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1139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Basic </a:t>
            </a:r>
            <a:r>
              <a:rPr lang="nb-NO" dirty="0" err="1"/>
              <a:t>python</a:t>
            </a:r>
            <a:r>
              <a:rPr lang="nb-NO" dirty="0"/>
              <a:t> </a:t>
            </a:r>
          </a:p>
          <a:p>
            <a:r>
              <a:rPr lang="nb-NO" dirty="0"/>
              <a:t>Make </a:t>
            </a:r>
            <a:r>
              <a:rPr lang="nb-NO" dirty="0" err="1"/>
              <a:t>backup</a:t>
            </a:r>
            <a:r>
              <a:rPr lang="nb-NO" dirty="0"/>
              <a:t> script</a:t>
            </a:r>
          </a:p>
          <a:p>
            <a:r>
              <a:rPr lang="nb-NO" dirty="0"/>
              <a:t>Hvis andre script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508A8-C281-4711-BEC2-F9E26FE96C6D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751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629907-AC87-4412-A029-50B3E973F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4766457-3812-41BE-BD9A-32F5500EB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CE856CA-754A-424D-83CB-96974C56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3F9-B5A8-45E9-829A-FAF2FD382D35}" type="datetimeFigureOut">
              <a:rPr lang="nb-NO" smtClean="0"/>
              <a:t>20.08.2020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755A901-8BE1-4C77-BC51-37E49271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368A1E3-30AF-4FC5-842E-6EA708A8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78A5-7C03-4E94-91E0-0A3076ED2C3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63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C19C86-5A29-4D50-BE14-86BBD8F1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6ECDE6E-4CAB-4240-BEAC-4BE9DA69F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239D07-347A-455A-A137-3F945D4D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3F9-B5A8-45E9-829A-FAF2FD382D35}" type="datetimeFigureOut">
              <a:rPr lang="nb-NO" smtClean="0"/>
              <a:t>20.08.2020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349888C-C6FF-42E3-86E8-11023DE8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9DBCFFA-12F6-48F6-B481-C7831FFA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78A5-7C03-4E94-91E0-0A3076ED2C3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899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FCECC8DE-0416-4F19-A9BA-DF9289740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190A00D-1E77-4220-A189-90F3939A9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3A09D7D-74D9-4E1B-A185-6F9EEE68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3F9-B5A8-45E9-829A-FAF2FD382D35}" type="datetimeFigureOut">
              <a:rPr lang="nb-NO" smtClean="0"/>
              <a:t>20.08.2020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FE80E49-6C90-4377-8E3B-351BEA73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9188C6C-89F2-4AD1-BA6F-EEFA5628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78A5-7C03-4E94-91E0-0A3076ED2C3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194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20C563-09CA-4B33-9F90-A0A8CF56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FEDD8A-5707-419F-8920-AA7A97F77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D30D39F-2FB6-4305-B295-411C448F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3F9-B5A8-45E9-829A-FAF2FD382D35}" type="datetimeFigureOut">
              <a:rPr lang="nb-NO" smtClean="0"/>
              <a:t>20.08.2020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4C6CFE8-08D7-47DD-9175-3F4B001C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276D4ED-8C74-495E-8A44-C5F88510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78A5-7C03-4E94-91E0-0A3076ED2C3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215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5C5DC9-8DDB-42D8-BC5B-F312B046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6F51EAB-925E-44B7-B897-1BDFE4E58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0DE5770-7151-42F4-8945-95B9FA72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3F9-B5A8-45E9-829A-FAF2FD382D35}" type="datetimeFigureOut">
              <a:rPr lang="nb-NO" smtClean="0"/>
              <a:t>20.08.2020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6FE5AD-5779-4A0B-808D-FC728370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F039F35-E227-4EAF-A9A6-1642BCB3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78A5-7C03-4E94-91E0-0A3076ED2C3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234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3D5175-35BB-4D9C-BC4D-420C6AEC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8863AF9-0F5D-4C4E-8027-7246BF252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BC3636E-4398-4CCC-8463-55B857BCE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B23254E-0BC3-45F3-B42E-0E66486C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3F9-B5A8-45E9-829A-FAF2FD382D35}" type="datetimeFigureOut">
              <a:rPr lang="nb-NO" smtClean="0"/>
              <a:t>20.08.2020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BDD84C2-DBB4-44B3-97ED-F08BF1FF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53604D0-EFDB-49F3-8A71-03440664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78A5-7C03-4E94-91E0-0A3076ED2C3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039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C5F139-8902-4C00-A764-8D6A035D4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0D3B20-195E-487B-A6F2-202564F1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5F8058C-3FA1-4845-8A88-C37B74F98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C0D43FA-4E29-435D-9F88-107C608BC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00BF054-16D9-4C9F-830B-FE91BCAAC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C1B125D-808C-4F86-A7F0-EE7B702C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3F9-B5A8-45E9-829A-FAF2FD382D35}" type="datetimeFigureOut">
              <a:rPr lang="nb-NO" smtClean="0"/>
              <a:t>20.08.2020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AFD1FA04-31ED-48DA-9E94-9C41109B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37E0BFB-650A-423A-8454-67F77D99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78A5-7C03-4E94-91E0-0A3076ED2C3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129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03C72F-5AA3-4ADA-B098-2D41ECCD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690613A-4E1B-4E94-849E-7FB7E95B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3F9-B5A8-45E9-829A-FAF2FD382D35}" type="datetimeFigureOut">
              <a:rPr lang="nb-NO" smtClean="0"/>
              <a:t>20.08.2020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0ED6A69-D559-4DCD-A902-E66DA991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EC69120-4BBE-430A-9767-F39BC7C3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78A5-7C03-4E94-91E0-0A3076ED2C3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404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0AA9F86-2D28-4B2B-A37C-80F70C04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3F9-B5A8-45E9-829A-FAF2FD382D35}" type="datetimeFigureOut">
              <a:rPr lang="nb-NO" smtClean="0"/>
              <a:t>20.08.2020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CBC6CD2-0C42-4225-AFCC-5CC9B9CD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A3DF835-D4AF-4AF1-8F59-67A23325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78A5-7C03-4E94-91E0-0A3076ED2C3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235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9E8D78-D24E-4C70-9781-E28D84E9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3767DA8-1F59-4AC2-8775-5404AAF96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3500326-3E5A-4021-AE6E-62A673561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EA6A675-4B74-43EC-B532-890D8B2F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3F9-B5A8-45E9-829A-FAF2FD382D35}" type="datetimeFigureOut">
              <a:rPr lang="nb-NO" smtClean="0"/>
              <a:t>20.08.2020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77D5102-F687-42CB-B18A-E15836D0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4FEE015-8602-487B-9163-C11C774A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78A5-7C03-4E94-91E0-0A3076ED2C3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94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2D3ED4-E830-4F59-97CA-08543D23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AB4E8FC-41A1-40FC-B5D4-D4A50357A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0A94323-B75C-4975-B346-C923562E6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8BAA768-1A5C-4AA3-8849-83B9374B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3F9-B5A8-45E9-829A-FAF2FD382D35}" type="datetimeFigureOut">
              <a:rPr lang="nb-NO" smtClean="0"/>
              <a:t>20.08.2020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C9180ED-19A6-42DB-AEB5-861EB876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8C19E32-4F44-406E-861F-7A46BDF2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78A5-7C03-4E94-91E0-0A3076ED2C3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506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FC36CEF-952F-4727-9D06-007D7830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272BD93-4454-4FF9-BED5-8160164D0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AB0D5F-6140-4D86-9C7F-40896DE01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B83F9-B5A8-45E9-829A-FAF2FD382D35}" type="datetimeFigureOut">
              <a:rPr lang="nb-NO" smtClean="0"/>
              <a:t>20.08.2020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93DDA9-24E3-45E9-AB03-8824F59A2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DC9A92E-A096-4B66-B197-6C4AC9DB0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78A5-7C03-4E94-91E0-0A3076ED2C3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398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anzucconi.com/2015/10/29/the-top-5-easter-eggs-in-pytho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tworklessons.com/python" TargetMode="External"/><Relationship Id="rId2" Type="http://schemas.openxmlformats.org/officeDocument/2006/relationships/hyperlink" Target="https://forum.networklesson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19EF4C-57BC-48D5-BCC4-E7DC8EE40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b="1" dirty="0"/>
              <a:t>Automasjon</a:t>
            </a:r>
            <a:br>
              <a:rPr lang="nb-NO" dirty="0"/>
            </a:br>
            <a:r>
              <a:rPr lang="nb-NO" dirty="0"/>
              <a:t>Basic </a:t>
            </a:r>
            <a:r>
              <a:rPr lang="nb-NO" dirty="0" err="1"/>
              <a:t>python</a:t>
            </a:r>
            <a:r>
              <a:rPr lang="nb-NO" dirty="0"/>
              <a:t> og </a:t>
            </a:r>
            <a:r>
              <a:rPr lang="nb-NO" dirty="0" err="1"/>
              <a:t>SecureCRT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07564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3A4109-C83F-4F17-91F5-AC923D76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SecureCRT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E49C79-3B48-483D-9C69-B303A01E0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6" y="184338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#Send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command</a:t>
            </a:r>
            <a:endParaRPr lang="nb-NO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crt.Screen.Send</a:t>
            </a:r>
            <a:r>
              <a:rPr lang="nb-NO" sz="1800" dirty="0">
                <a:effectLst/>
                <a:latin typeface="Calibri" panose="020F0502020204030204" pitchFamily="34" charset="0"/>
              </a:rPr>
              <a:t>("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command</a:t>
            </a:r>
            <a:r>
              <a:rPr lang="nb-NO" sz="1800" dirty="0">
                <a:effectLst/>
                <a:latin typeface="Calibri" panose="020F0502020204030204" pitchFamily="34" charset="0"/>
              </a:rPr>
              <a:t>"</a:t>
            </a:r>
            <a:r>
              <a:rPr lang="nb-NO" sz="1800" dirty="0">
                <a:latin typeface="Calibri" panose="020F0502020204030204" pitchFamily="34" charset="0"/>
              </a:rPr>
              <a:t>+ </a:t>
            </a:r>
            <a:r>
              <a:rPr lang="nb-NO" sz="1800" dirty="0">
                <a:effectLst/>
                <a:latin typeface="Calibri" panose="020F0502020204030204" pitchFamily="34" charset="0"/>
              </a:rPr>
              <a:t>"\r")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#Wait for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the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command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>
                <a:latin typeface="Calibri" panose="020F0502020204030204" pitchFamily="34" charset="0"/>
              </a:rPr>
              <a:t>to be</a:t>
            </a:r>
            <a:r>
              <a:rPr lang="nb-NO" sz="1800" dirty="0">
                <a:effectLst/>
                <a:latin typeface="Calibri" panose="020F0502020204030204" pitchFamily="34" charset="0"/>
              </a:rPr>
              <a:t> sent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crt.Screen.WaitForString</a:t>
            </a:r>
            <a:r>
              <a:rPr lang="nb-NO" sz="1800" dirty="0">
                <a:effectLst/>
                <a:latin typeface="Calibri" panose="020F0502020204030204" pitchFamily="34" charset="0"/>
              </a:rPr>
              <a:t>(«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command</a:t>
            </a:r>
            <a:r>
              <a:rPr lang="nb-NO" sz="1800" dirty="0">
                <a:effectLst/>
                <a:latin typeface="Calibri" panose="020F0502020204030204" pitchFamily="34" charset="0"/>
              </a:rPr>
              <a:t>")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#Enable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Synchronous</a:t>
            </a:r>
            <a:endParaRPr lang="nb-NO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crt.Screen.Synchronous</a:t>
            </a:r>
            <a:r>
              <a:rPr lang="nb-NO" sz="1800" dirty="0">
                <a:effectLst/>
                <a:latin typeface="Calibri" panose="020F0502020204030204" pitchFamily="34" charset="0"/>
              </a:rPr>
              <a:t> = True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#Save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the</a:t>
            </a:r>
            <a:r>
              <a:rPr lang="nb-NO" sz="1800" dirty="0">
                <a:effectLst/>
                <a:latin typeface="Calibri" panose="020F0502020204030204" pitchFamily="34" charset="0"/>
              </a:rPr>
              <a:t> output to a variabel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strResults</a:t>
            </a:r>
            <a:r>
              <a:rPr lang="nb-NO" sz="1800" dirty="0">
                <a:effectLst/>
                <a:latin typeface="Calibri" panose="020F0502020204030204" pitchFamily="34" charset="0"/>
              </a:rPr>
              <a:t> =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crt.Screen.ReadString</a:t>
            </a:r>
            <a:r>
              <a:rPr lang="nb-NO" sz="1800" dirty="0">
                <a:effectLst/>
                <a:latin typeface="Calibri" panose="020F0502020204030204" pitchFamily="34" charset="0"/>
              </a:rPr>
              <a:t>("#")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#user input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latin typeface="Calibri" panose="020F0502020204030204" pitchFamily="34" charset="0"/>
              </a:rPr>
              <a:t>userI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nput</a:t>
            </a:r>
            <a:r>
              <a:rPr lang="nb-NO" sz="1800" dirty="0">
                <a:effectLst/>
                <a:latin typeface="Calibri" panose="020F0502020204030204" pitchFamily="34" charset="0"/>
              </a:rPr>
              <a:t> =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crt.Dialog.Prompt</a:t>
            </a:r>
            <a:r>
              <a:rPr lang="nb-NO" sz="1800" dirty="0">
                <a:effectLst/>
                <a:latin typeface="Calibri" panose="020F0502020204030204" pitchFamily="34" charset="0"/>
              </a:rPr>
              <a:t> ("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Please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enter</a:t>
            </a:r>
            <a:r>
              <a:rPr lang="nb-NO" sz="1800" dirty="0">
                <a:effectLst/>
                <a:latin typeface="Calibri" panose="020F0502020204030204" pitchFamily="34" charset="0"/>
              </a:rPr>
              <a:t> a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slot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number</a:t>
            </a:r>
            <a:r>
              <a:rPr lang="nb-NO" sz="1800" dirty="0">
                <a:effectLst/>
                <a:latin typeface="Calibri" panose="020F0502020204030204" pitchFamily="34" charset="0"/>
              </a:rPr>
              <a:t>:")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#make a dialog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box</a:t>
            </a:r>
            <a:endParaRPr lang="nb-NO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crt.Dialog.MessageBox</a:t>
            </a:r>
            <a:r>
              <a:rPr lang="nb-NO" sz="1800" dirty="0">
                <a:effectLst/>
                <a:latin typeface="Calibri" panose="020F0502020204030204" pitchFamily="34" charset="0"/>
              </a:rPr>
              <a:t>("data")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#get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session</a:t>
            </a:r>
            <a:r>
              <a:rPr lang="nb-NO" sz="1800" dirty="0">
                <a:effectLst/>
                <a:latin typeface="Calibri" panose="020F0502020204030204" pitchFamily="34" charset="0"/>
              </a:rPr>
              <a:t> data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SessionData</a:t>
            </a:r>
            <a:r>
              <a:rPr lang="nb-NO" sz="1800" dirty="0">
                <a:effectLst/>
                <a:latin typeface="Calibri" panose="020F0502020204030204" pitchFamily="34" charset="0"/>
              </a:rPr>
              <a:t> =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crt.Session.Config.GetOption</a:t>
            </a:r>
            <a:r>
              <a:rPr lang="nb-NO" sz="1800" dirty="0">
                <a:effectLst/>
                <a:latin typeface="Calibri" panose="020F0502020204030204" pitchFamily="34" charset="0"/>
              </a:rPr>
              <a:t>("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hostname</a:t>
            </a:r>
            <a:r>
              <a:rPr lang="nb-NO" sz="1800" dirty="0">
                <a:effectLst/>
                <a:latin typeface="Calibri" panose="020F0502020204030204" pitchFamily="34" charset="0"/>
              </a:rPr>
              <a:t>")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5472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ssholder for innhold 5" descr="Et bilde som inneholder skjermbilde, fugl&#10;&#10;Automatisk generert beskrivelse">
            <a:extLst>
              <a:ext uri="{FF2B5EF4-FFF2-40B4-BE49-F238E27FC236}">
                <a16:creationId xmlns:a16="http://schemas.microsoft.com/office/drawing/2014/main" id="{D1CA1E24-85C3-4201-94F9-913CAB252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61" y="363985"/>
            <a:ext cx="4872689" cy="5143896"/>
          </a:xfr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FE684F9C-5128-4A28-95AF-B8A466D4FAA3}"/>
              </a:ext>
            </a:extLst>
          </p:cNvPr>
          <p:cNvSpPr txBox="1"/>
          <p:nvPr/>
        </p:nvSpPr>
        <p:spPr>
          <a:xfrm>
            <a:off x="1564688" y="6002174"/>
            <a:ext cx="8369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>
                <a:hlinkClick r:id="rId3"/>
              </a:rPr>
              <a:t>https://www.alanzucconi.com/2015/10/29/the-top-5-easter-eggs-in-python/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8852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0C15FB-2D17-4A25-B92D-902BDA07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178" y="365125"/>
            <a:ext cx="10422621" cy="1325563"/>
          </a:xfrm>
        </p:spPr>
        <p:txBody>
          <a:bodyPr/>
          <a:lstStyle/>
          <a:p>
            <a:r>
              <a:rPr lang="nb-NO" dirty="0"/>
              <a:t>Hvorfor lære automasjon: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BFA942-C997-4218-BD4E-7AF2E789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Fjerne repetitive oppgaver</a:t>
            </a:r>
          </a:p>
          <a:p>
            <a:r>
              <a:rPr lang="nb-NO" dirty="0"/>
              <a:t>Manuelt arbeid er ikke skalerbart (og er kjedelig)</a:t>
            </a:r>
          </a:p>
          <a:p>
            <a:r>
              <a:rPr lang="nb-NO" dirty="0"/>
              <a:t>Mer konsistent  </a:t>
            </a:r>
          </a:p>
          <a:p>
            <a:r>
              <a:rPr lang="nb-NO" dirty="0"/>
              <a:t>Ser bra ut på </a:t>
            </a:r>
            <a:r>
              <a:rPr lang="nb-NO" dirty="0" err="1"/>
              <a:t>CV’en</a:t>
            </a:r>
            <a:endParaRPr lang="nb-NO" dirty="0"/>
          </a:p>
          <a:p>
            <a:r>
              <a:rPr lang="nb-NO" dirty="0"/>
              <a:t>Kan øke samhandling på tvers av fagområder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1026" name="Picture 2" descr="RND 550-00207 | Buy Claw Hammer Carbon Steel | RND Lab">
            <a:extLst>
              <a:ext uri="{FF2B5EF4-FFF2-40B4-BE49-F238E27FC236}">
                <a16:creationId xmlns:a16="http://schemas.microsoft.com/office/drawing/2014/main" id="{2CD1B305-D4B7-4CA1-B3E1-9FA544A4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85" y="4854804"/>
            <a:ext cx="3065417" cy="171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PIKERPISTOL 15GA NAKEN DCN650N | K-H Service AS">
            <a:extLst>
              <a:ext uri="{FF2B5EF4-FFF2-40B4-BE49-F238E27FC236}">
                <a16:creationId xmlns:a16="http://schemas.microsoft.com/office/drawing/2014/main" id="{F4BFF042-125B-418F-8F93-D38ADC015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73" y="4662831"/>
            <a:ext cx="4572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C85B38-CF0C-45C8-A940-CAEDF6C4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starte: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F317D4E-3E08-4F56-96C3-7C53C5F8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Velg et programmerings språk</a:t>
            </a:r>
          </a:p>
          <a:p>
            <a:r>
              <a:rPr lang="nb-NO" dirty="0"/>
              <a:t>Finn en editor(</a:t>
            </a:r>
            <a:r>
              <a:rPr lang="nb-NO" dirty="0" err="1"/>
              <a:t>vscode</a:t>
            </a:r>
            <a:r>
              <a:rPr lang="nb-NO" dirty="0"/>
              <a:t>, </a:t>
            </a:r>
            <a:r>
              <a:rPr lang="nb-NO" dirty="0" err="1"/>
              <a:t>jupyter</a:t>
            </a:r>
            <a:r>
              <a:rPr lang="nb-NO" dirty="0"/>
              <a:t> </a:t>
            </a:r>
            <a:r>
              <a:rPr lang="nb-NO" dirty="0" err="1"/>
              <a:t>notebook</a:t>
            </a:r>
            <a:r>
              <a:rPr lang="nb-NO" dirty="0"/>
              <a:t>, sublime) som passer deg best</a:t>
            </a:r>
          </a:p>
          <a:p>
            <a:r>
              <a:rPr lang="nb-NO" dirty="0"/>
              <a:t>Hvordan lærer DU best?</a:t>
            </a:r>
          </a:p>
          <a:p>
            <a:pPr lvl="1"/>
            <a:r>
              <a:rPr lang="nb-NO" dirty="0"/>
              <a:t>Bøker (programmerings for </a:t>
            </a:r>
            <a:r>
              <a:rPr lang="nb-NO" dirty="0" err="1"/>
              <a:t>dummies</a:t>
            </a:r>
            <a:r>
              <a:rPr lang="nb-NO" dirty="0"/>
              <a:t>,</a:t>
            </a:r>
            <a:r>
              <a:rPr lang="nb-NO" dirty="0">
                <a:hlinkClick r:id="rId2"/>
              </a:rPr>
              <a:t> </a:t>
            </a:r>
            <a:r>
              <a:rPr lang="nb-NO" dirty="0">
                <a:hlinkClick r:id="rId3"/>
              </a:rPr>
              <a:t>https://networklessons.com/python</a:t>
            </a:r>
            <a:r>
              <a:rPr lang="nb-NO" dirty="0"/>
              <a:t> )</a:t>
            </a:r>
          </a:p>
          <a:p>
            <a:pPr lvl="1"/>
            <a:r>
              <a:rPr lang="nb-NO" dirty="0"/>
              <a:t>Video (</a:t>
            </a:r>
            <a:r>
              <a:rPr lang="nb-NO" dirty="0" err="1"/>
              <a:t>youtube</a:t>
            </a:r>
            <a:r>
              <a:rPr lang="nb-NO" dirty="0"/>
              <a:t>, </a:t>
            </a:r>
            <a:r>
              <a:rPr lang="nb-NO" dirty="0" err="1"/>
              <a:t>udemy</a:t>
            </a:r>
            <a:r>
              <a:rPr lang="nb-NO" dirty="0"/>
              <a:t>, </a:t>
            </a:r>
            <a:r>
              <a:rPr lang="nb-NO" dirty="0" err="1"/>
              <a:t>pluralsight</a:t>
            </a:r>
            <a:r>
              <a:rPr lang="nb-NO" dirty="0"/>
              <a:t>…)</a:t>
            </a:r>
          </a:p>
          <a:p>
            <a:pPr lvl="1"/>
            <a:r>
              <a:rPr lang="nb-NO" dirty="0"/>
              <a:t>Kurs</a:t>
            </a:r>
          </a:p>
          <a:p>
            <a:pPr lvl="1"/>
            <a:r>
              <a:rPr lang="nb-NO" dirty="0"/>
              <a:t>Oppgaver (</a:t>
            </a:r>
            <a:r>
              <a:rPr lang="nb-NO" dirty="0" err="1"/>
              <a:t>codecademy</a:t>
            </a:r>
            <a:r>
              <a:rPr lang="nb-NO" dirty="0"/>
              <a:t>)</a:t>
            </a:r>
          </a:p>
          <a:p>
            <a:pPr lvl="1"/>
            <a:r>
              <a:rPr lang="nb-NO" b="1" dirty="0"/>
              <a:t>Hands </a:t>
            </a:r>
            <a:r>
              <a:rPr lang="nb-NO" b="1" dirty="0" err="1"/>
              <a:t>on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98522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vOps in a Scaling Environment. Devops in a scaling environment ...">
            <a:extLst>
              <a:ext uri="{FF2B5EF4-FFF2-40B4-BE49-F238E27FC236}">
                <a16:creationId xmlns:a16="http://schemas.microsoft.com/office/drawing/2014/main" id="{57058414-1043-4A47-9EB3-93F902D5B5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292" y="1168677"/>
            <a:ext cx="84552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20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C78120-0D86-4037-9ACE-76DD7E3B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Nivåer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0B311A2-F799-4F2E-A2E5-0A4140AFE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b-NO" dirty="0"/>
              <a:t>Nivå 1 Basic script:</a:t>
            </a:r>
          </a:p>
          <a:p>
            <a:pPr lvl="1"/>
            <a:r>
              <a:rPr lang="nb-NO" dirty="0"/>
              <a:t>Hent data</a:t>
            </a:r>
          </a:p>
          <a:p>
            <a:pPr lvl="1"/>
            <a:r>
              <a:rPr lang="nb-NO" dirty="0"/>
              <a:t>Sorter data</a:t>
            </a:r>
          </a:p>
          <a:p>
            <a:pPr lvl="1"/>
            <a:r>
              <a:rPr lang="nb-NO" dirty="0"/>
              <a:t>Presenter data</a:t>
            </a:r>
          </a:p>
          <a:p>
            <a:pPr lvl="1"/>
            <a:r>
              <a:rPr lang="nb-NO" dirty="0"/>
              <a:t>Gjør enkle endringer</a:t>
            </a:r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/>
              <a:t>Nivå 2 Basic automasjon:</a:t>
            </a:r>
          </a:p>
          <a:p>
            <a:pPr lvl="1"/>
            <a:r>
              <a:rPr lang="nb-NO" dirty="0"/>
              <a:t>Enkel bruk av </a:t>
            </a:r>
            <a:r>
              <a:rPr lang="nb-NO" dirty="0" err="1"/>
              <a:t>Chef</a:t>
            </a:r>
            <a:r>
              <a:rPr lang="nb-NO" dirty="0"/>
              <a:t>, </a:t>
            </a:r>
            <a:r>
              <a:rPr lang="nb-NO" dirty="0" err="1"/>
              <a:t>Ansible</a:t>
            </a:r>
            <a:r>
              <a:rPr lang="nb-NO" dirty="0"/>
              <a:t>, </a:t>
            </a:r>
            <a:r>
              <a:rPr lang="nb-NO" dirty="0" err="1"/>
              <a:t>Puppet</a:t>
            </a:r>
            <a:r>
              <a:rPr lang="nb-NO" dirty="0"/>
              <a:t>, </a:t>
            </a:r>
            <a:r>
              <a:rPr lang="nb-NO" dirty="0" err="1"/>
              <a:t>SaltStack</a:t>
            </a:r>
            <a:r>
              <a:rPr lang="nb-NO" dirty="0"/>
              <a:t> og Terraform</a:t>
            </a:r>
          </a:p>
          <a:p>
            <a:endParaRPr lang="nb-NO" dirty="0"/>
          </a:p>
          <a:p>
            <a:r>
              <a:rPr lang="nb-NO" dirty="0"/>
              <a:t>Nivå 3 Avansert automasjon:</a:t>
            </a:r>
          </a:p>
          <a:p>
            <a:pPr lvl="1"/>
            <a:r>
              <a:rPr lang="nb-NO" dirty="0"/>
              <a:t>Bruk av </a:t>
            </a:r>
            <a:r>
              <a:rPr lang="nb-NO" dirty="0" err="1"/>
              <a:t>orchestration</a:t>
            </a:r>
            <a:r>
              <a:rPr lang="nb-NO" dirty="0"/>
              <a:t> verktøy</a:t>
            </a:r>
          </a:p>
          <a:p>
            <a:pPr lvl="1"/>
            <a:r>
              <a:rPr lang="nb-NO" dirty="0"/>
              <a:t>Sammenhengene automasjon gjennom hele organisasjonen  </a:t>
            </a:r>
          </a:p>
          <a:p>
            <a:endParaRPr lang="nb-NO" dirty="0"/>
          </a:p>
          <a:p>
            <a:r>
              <a:rPr lang="nb-NO" dirty="0"/>
              <a:t>Nivå 4 full automasjon:</a:t>
            </a:r>
          </a:p>
          <a:p>
            <a:pPr lvl="1"/>
            <a:r>
              <a:rPr lang="nb-NO" dirty="0"/>
              <a:t>maskin læring</a:t>
            </a:r>
          </a:p>
          <a:p>
            <a:pPr lvl="1"/>
            <a:r>
              <a:rPr lang="nb-NO" dirty="0"/>
              <a:t>CI/CD</a:t>
            </a:r>
          </a:p>
          <a:p>
            <a:pPr lvl="1"/>
            <a:endParaRPr lang="nb-NO" dirty="0"/>
          </a:p>
          <a:p>
            <a:pPr lvl="1"/>
            <a:endParaRPr lang="nb-NO" b="1" i="0" dirty="0">
              <a:solidFill>
                <a:srgbClr val="FFFFFF"/>
              </a:solidFill>
              <a:effectLst/>
              <a:latin typeface="IBM Plex Sans"/>
            </a:endParaRPr>
          </a:p>
          <a:p>
            <a:pPr marL="457200" lvl="1" indent="0">
              <a:buNone/>
            </a:pPr>
            <a:endParaRPr lang="nb-NO" b="1" i="0" dirty="0">
              <a:solidFill>
                <a:srgbClr val="FFFFFF"/>
              </a:solidFill>
              <a:effectLst/>
              <a:latin typeface="IBM Plex Sans"/>
            </a:endParaRP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448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8E385C-FA7F-47EF-AB3A-FCE9DB37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Noen programmerings prinsipper: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D41F7E7-C291-42B9-9FD0-2D6DEEAF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nb-NO" b="1" i="0" dirty="0">
                <a:solidFill>
                  <a:srgbClr val="222635"/>
                </a:solidFill>
                <a:effectLst/>
                <a:latin typeface="Helvetica Neue"/>
              </a:rPr>
              <a:t>DRY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nb-NO" b="1" i="0" dirty="0">
                <a:solidFill>
                  <a:srgbClr val="432D2D"/>
                </a:solidFill>
                <a:effectLst/>
                <a:latin typeface="Inter"/>
              </a:rPr>
              <a:t>KISS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nb-NO" b="1" i="0" dirty="0" err="1">
                <a:solidFill>
                  <a:srgbClr val="432D2D"/>
                </a:solidFill>
                <a:effectLst/>
                <a:latin typeface="Inter"/>
              </a:rPr>
              <a:t>Document</a:t>
            </a:r>
            <a:r>
              <a:rPr lang="nb-NO" b="1" i="0" dirty="0">
                <a:solidFill>
                  <a:srgbClr val="432D2D"/>
                </a:solidFill>
                <a:effectLst/>
                <a:latin typeface="Inter"/>
              </a:rPr>
              <a:t> Your Code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b="1" i="0" dirty="0">
                <a:solidFill>
                  <a:srgbClr val="432D2D"/>
                </a:solidFill>
                <a:effectLst/>
                <a:latin typeface="Inter"/>
              </a:rPr>
              <a:t>Clean Code At All Costs</a:t>
            </a:r>
          </a:p>
          <a:p>
            <a:pPr marL="0" indent="0">
              <a:buNone/>
            </a:pPr>
            <a:endParaRPr lang="nb-NO" b="1" i="0" dirty="0">
              <a:solidFill>
                <a:srgbClr val="432D2D"/>
              </a:solidFill>
              <a:effectLst/>
              <a:latin typeface="Inter"/>
            </a:endParaRPr>
          </a:p>
          <a:p>
            <a:pPr marL="514350" indent="-514350">
              <a:buAutoNum type="arabicParenR"/>
            </a:pP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8DCA3D0-E156-4696-BF93-D3A43BB95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46" y="1398503"/>
            <a:ext cx="3951709" cy="50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6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227C66-871B-4C05-A79F-15733997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</a:t>
            </a:r>
            <a:r>
              <a:rPr lang="nb-NO" dirty="0" err="1"/>
              <a:t>python</a:t>
            </a:r>
            <a:r>
              <a:rPr lang="nb-NO" dirty="0"/>
              <a:t>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4D2DCB2-101C-4C65-A1FD-5982C4862A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035" y="16906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02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CAF479-8766-42DD-8CD9-2EB5644C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Lets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started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python</a:t>
            </a:r>
            <a:r>
              <a:rPr lang="nb-NO" dirty="0"/>
              <a:t>(demo)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92CFC5-5C88-4ADB-A644-EF1348B2B5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255274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90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A2AC8B-1F60-43D5-B589-58D6D294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legge til konfigurasjon en nettverksenhet?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7CE5992-36D6-4AE7-B812-C5CA680B1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623" y="1757779"/>
            <a:ext cx="8255594" cy="4934392"/>
          </a:xfrm>
        </p:spPr>
      </p:pic>
    </p:spTree>
    <p:extLst>
      <p:ext uri="{BB962C8B-B14F-4D97-AF65-F5344CB8AC3E}">
        <p14:creationId xmlns:p14="http://schemas.microsoft.com/office/powerpoint/2010/main" val="238174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336</Words>
  <Application>Microsoft Office PowerPoint</Application>
  <PresentationFormat>Widescreen</PresentationFormat>
  <Paragraphs>86</Paragraphs>
  <Slides>11</Slides>
  <Notes>5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IBM Plex Sans</vt:lpstr>
      <vt:lpstr>Inter</vt:lpstr>
      <vt:lpstr>Office-tema</vt:lpstr>
      <vt:lpstr>Automasjon Basic python og SecureCRT</vt:lpstr>
      <vt:lpstr>Hvorfor lære automasjon:</vt:lpstr>
      <vt:lpstr>Hvordan starte: </vt:lpstr>
      <vt:lpstr>PowerPoint-presentasjon</vt:lpstr>
      <vt:lpstr>Nivåer</vt:lpstr>
      <vt:lpstr>Noen programmerings prinsipper:</vt:lpstr>
      <vt:lpstr>Hvorfor python?</vt:lpstr>
      <vt:lpstr>Lets get started with python(demo)</vt:lpstr>
      <vt:lpstr>Hvordan legge til konfigurasjon en nettverksenhet?</vt:lpstr>
      <vt:lpstr>SecureCRT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Automasjon Basic python og SecureCRT</dc:title>
  <dc:creator>Magnus Haugen</dc:creator>
  <cp:lastModifiedBy>Magnus Haugen</cp:lastModifiedBy>
  <cp:revision>2</cp:revision>
  <dcterms:created xsi:type="dcterms:W3CDTF">2020-08-12T22:06:38Z</dcterms:created>
  <dcterms:modified xsi:type="dcterms:W3CDTF">2020-08-20T11:58:49Z</dcterms:modified>
</cp:coreProperties>
</file>