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embeddedFontLst>
    <p:embeddedFont>
      <p:font typeface="나눔고딕 ExtraBold" panose="020B0600000101010101" charset="-127"/>
      <p:bold r:id="rId9"/>
    </p:embeddedFont>
    <p:embeddedFont>
      <p:font typeface="-윤고딕330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0"/>
    <a:srgbClr val="01E7FF"/>
    <a:srgbClr val="00FF99"/>
    <a:srgbClr val="00F692"/>
    <a:srgbClr val="FF0162"/>
    <a:srgbClr val="00E2FA"/>
    <a:srgbClr val="FF29A8"/>
    <a:srgbClr val="FF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D546-3F0F-4600-BCC1-7A9656CC2512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5219910"/>
            <a:ext cx="2675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홍순조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3635" y="4499830"/>
            <a:ext cx="48494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2018182041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714876" y="2285992"/>
            <a:ext cx="3143572" cy="2907582"/>
            <a:chOff x="4714876" y="228599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714876" y="341317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17578" y="274275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60112" y="385289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74775" y="332410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30880" y="254170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90920" y="416544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89559" y="293768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41959" y="364295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73999" y="228599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D04A54-952C-41F2-89DE-B6FC97B98CE7}"/>
              </a:ext>
            </a:extLst>
          </p:cNvPr>
          <p:cNvSpPr/>
          <p:nvPr/>
        </p:nvSpPr>
        <p:spPr>
          <a:xfrm>
            <a:off x="1763688" y="2048413"/>
            <a:ext cx="36538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차 발표</a:t>
            </a:r>
            <a:endParaRPr lang="en-US" altLang="ko-KR" sz="66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072066" y="214290"/>
            <a:ext cx="928694" cy="1049180"/>
            <a:chOff x="5072066" y="214290"/>
            <a:chExt cx="928694" cy="1049180"/>
          </a:xfrm>
        </p:grpSpPr>
        <p:sp>
          <p:nvSpPr>
            <p:cNvPr id="18" name="직사각형 17"/>
            <p:cNvSpPr/>
            <p:nvPr/>
          </p:nvSpPr>
          <p:spPr>
            <a:xfrm>
              <a:off x="5317560" y="214290"/>
              <a:ext cx="6832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72066" y="617139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857884" y="474263"/>
            <a:ext cx="3265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1E7FF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05991" y="928670"/>
            <a:ext cx="7377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6000" b="1" dirty="0">
              <a:solidFill>
                <a:srgbClr val="00E2F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34619" y="1538575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Ⅰ.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게임 컨셉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4100" y="1967203"/>
            <a:ext cx="7377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6000" b="1" dirty="0">
              <a:solidFill>
                <a:srgbClr val="00E2F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6316" y="2610145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Ⅱ.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 범위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1868" y="3110211"/>
            <a:ext cx="7377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6000" b="1" dirty="0">
              <a:solidFill>
                <a:srgbClr val="00E2F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14084" y="3753153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Ⅲ.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예상 게임 실행 흐름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86314" y="4143380"/>
            <a:ext cx="7377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6000" b="1" dirty="0">
              <a:solidFill>
                <a:srgbClr val="00E2F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28530" y="4786322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Ⅳ.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 일정 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42976" y="5929330"/>
            <a:ext cx="2044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2018182041</a:t>
            </a:r>
          </a:p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홍순조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>
            <a:off x="0" y="642918"/>
            <a:ext cx="7000892" cy="6215082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alpha val="65000"/>
                </a:schemeClr>
              </a:gs>
              <a:gs pos="100000">
                <a:schemeClr val="bg1">
                  <a:lumMod val="95000"/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15716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445074" y="1671568"/>
            <a:ext cx="5449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1E7FF"/>
              </a:buClr>
              <a:buFont typeface="Wingdings" pitchFamily="2" charset="2"/>
              <a:buChar char="ü"/>
            </a:pPr>
            <a:r>
              <a:rPr lang="ko-KR" altLang="en-US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 </a:t>
            </a:r>
            <a:r>
              <a:rPr lang="ko-KR" altLang="en-US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적의 공격을 피해 최종 보스를 격파</a:t>
            </a:r>
            <a:r>
              <a:rPr lang="en-US" altLang="ko-KR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!!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4348" y="181253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게임 컨셉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357158" y="1000108"/>
            <a:ext cx="2286016" cy="500066"/>
          </a:xfrm>
          <a:prstGeom prst="homePlate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2D </a:t>
            </a:r>
            <a:r>
              <a:rPr lang="ko-KR" altLang="en-US" sz="12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스크롤</a:t>
            </a:r>
            <a:r>
              <a:rPr lang="en-US" altLang="ko-KR" sz="12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2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슈팅게임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FC50-3A27-4785-A972-6F20F7D9B5E1}"/>
              </a:ext>
            </a:extLst>
          </p:cNvPr>
          <p:cNvSpPr/>
          <p:nvPr/>
        </p:nvSpPr>
        <p:spPr>
          <a:xfrm>
            <a:off x="-877122" y="2046548"/>
            <a:ext cx="5449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1E7FF"/>
              </a:buClr>
              <a:buFont typeface="Wingdings" pitchFamily="2" charset="2"/>
              <a:buChar char="ü"/>
            </a:pPr>
            <a:r>
              <a:rPr lang="ko-KR" altLang="en-US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 </a:t>
            </a:r>
            <a:r>
              <a:rPr lang="ko-KR" altLang="en-US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참고게임</a:t>
            </a:r>
            <a:endParaRPr lang="en-US" altLang="ko-KR" sz="20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>
              <a:buClr>
                <a:srgbClr val="01E7FF"/>
              </a:buClr>
            </a:pPr>
            <a:r>
              <a:rPr lang="en-US" altLang="ko-KR" sz="20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1945 </a:t>
            </a:r>
            <a:r>
              <a:rPr lang="ko-KR" altLang="en-US" sz="2000" b="1" dirty="0" err="1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anose="020B0600000101010101" charset="-127"/>
                <a:ea typeface="나눔고딕 ExtraBold" panose="020B0600000101010101" charset="-127"/>
              </a:rPr>
              <a:t>스트라이커스</a:t>
            </a:r>
            <a:endParaRPr lang="en-US" altLang="ko-KR" sz="20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73746C-8F45-4352-9FA5-C3759B07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22368"/>
            <a:ext cx="4217692" cy="354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5961AE-159F-4C80-84C3-F91D5427B40E}"/>
              </a:ext>
            </a:extLst>
          </p:cNvPr>
          <p:cNvSpPr txBox="1"/>
          <p:nvPr/>
        </p:nvSpPr>
        <p:spPr>
          <a:xfrm>
            <a:off x="5220072" y="2387980"/>
            <a:ext cx="30655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스크롤형식의 게임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규칙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적의 총알에 맞으면 죽음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적은 플레이어의 캐릭터의 총알에 일정 데미지이상 맞으면 죽음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최종보스를 죽이면 클리어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II.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개발범위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0204C3-873E-4D5E-8389-EC89CF8F0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78163"/>
              </p:ext>
            </p:extLst>
          </p:nvPr>
        </p:nvGraphicFramePr>
        <p:xfrm>
          <a:off x="642910" y="1635120"/>
          <a:ext cx="7241458" cy="3558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272">
                  <a:extLst>
                    <a:ext uri="{9D8B030D-6E8A-4147-A177-3AD203B41FA5}">
                      <a16:colId xmlns:a16="http://schemas.microsoft.com/office/drawing/2014/main" val="4246053009"/>
                    </a:ext>
                  </a:extLst>
                </a:gridCol>
                <a:gridCol w="4121620">
                  <a:extLst>
                    <a:ext uri="{9D8B030D-6E8A-4147-A177-3AD203B41FA5}">
                      <a16:colId xmlns:a16="http://schemas.microsoft.com/office/drawing/2014/main" val="4096709062"/>
                    </a:ext>
                  </a:extLst>
                </a:gridCol>
                <a:gridCol w="2003566">
                  <a:extLst>
                    <a:ext uri="{9D8B030D-6E8A-4147-A177-3AD203B41FA5}">
                      <a16:colId xmlns:a16="http://schemas.microsoft.com/office/drawing/2014/main" val="68348542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최소범위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추가범위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8160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컨트롤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방향 구현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좌우상하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대각선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공격키 특수 공격 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일정거리 순간이동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공격키 계속누르면 특수 공격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80064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미사일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특정아이템을 먹으면 총알갯수가 </a:t>
                      </a:r>
                      <a:r>
                        <a:rPr lang="en-US" altLang="ko-KR" sz="1100" u="none" strike="noStrike">
                          <a:effectLst/>
                        </a:rPr>
                        <a:t>2,3,4</a:t>
                      </a:r>
                      <a:r>
                        <a:rPr lang="ko-KR" altLang="en-US" sz="1100" u="none" strike="noStrike">
                          <a:effectLst/>
                        </a:rPr>
                        <a:t>로 많아짐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다른 종류의 총알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81931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가지 정도맵이 계속순환하면 서 이어짐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보스전용 맵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7464738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기능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피격시 목숨 마이너스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적처시 랜덤하게 아이템 드랍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특수 공격 기능 추가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맵이 스크롤 구조로 계속 내려온다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게임 대기 화면 추가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게임 종료화면 추가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플레이어 목숨 다소진 전에 죽었을경우 죽은위치에서 시작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인 플레이 기능 추가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다죽고나서</a:t>
                      </a:r>
                      <a:r>
                        <a:rPr lang="ko-KR" altLang="en-US" sz="1100" u="none" strike="noStrike" dirty="0">
                          <a:effectLst/>
                        </a:rPr>
                        <a:t> 카운트 다운동안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컨티뉴</a:t>
                      </a:r>
                      <a:r>
                        <a:rPr lang="ko-KR" altLang="en-US" sz="1100" u="none" strike="noStrike" dirty="0">
                          <a:effectLst/>
                        </a:rPr>
                        <a:t> 기능추가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다양한 적 패턴 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64515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총알소리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죽는소리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배경음악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특수공격소리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3487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에니메이션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총알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나가는것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캐릭터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방향에따른</a:t>
                      </a:r>
                      <a:r>
                        <a:rPr lang="ko-KR" altLang="en-US" sz="1100" u="none" strike="noStrike" dirty="0">
                          <a:effectLst/>
                        </a:rPr>
                        <a:t> 움직임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보스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패턴에따른</a:t>
                      </a:r>
                      <a:r>
                        <a:rPr lang="ko-KR" altLang="en-US" sz="1100" u="none" strike="noStrike" dirty="0">
                          <a:effectLst/>
                        </a:rPr>
                        <a:t> 애니메이션 추가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적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캐리턱</a:t>
                      </a:r>
                      <a:r>
                        <a:rPr lang="ko-KR" altLang="en-US" sz="1100" u="none" strike="noStrike" dirty="0">
                          <a:effectLst/>
                        </a:rPr>
                        <a:t> 애니메이션 추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캐릭터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죽었을때</a:t>
                      </a:r>
                      <a:r>
                        <a:rPr lang="ko-KR" altLang="en-US" sz="1100" u="none" strike="noStrike" dirty="0">
                          <a:effectLst/>
                        </a:rPr>
                        <a:t> 효과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3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2566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III.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예상 게임 흐름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B33F3E-3E90-49CF-B91F-7161B7EA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3" y="3009886"/>
            <a:ext cx="2923250" cy="323091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097130B-F4E3-4051-AD72-486B491B20F6}"/>
              </a:ext>
            </a:extLst>
          </p:cNvPr>
          <p:cNvSpPr/>
          <p:nvPr/>
        </p:nvSpPr>
        <p:spPr>
          <a:xfrm>
            <a:off x="1043608" y="2204864"/>
            <a:ext cx="792088" cy="576034"/>
          </a:xfrm>
          <a:prstGeom prst="downArrow">
            <a:avLst/>
          </a:prstGeom>
          <a:solidFill>
            <a:srgbClr val="01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79E2F-F429-43F2-9F2D-E641F00D4FEC}"/>
              </a:ext>
            </a:extLst>
          </p:cNvPr>
          <p:cNvSpPr txBox="1"/>
          <p:nvPr/>
        </p:nvSpPr>
        <p:spPr>
          <a:xfrm>
            <a:off x="857224" y="1627803"/>
            <a:ext cx="23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로고화면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592B60-D03D-4ADD-93DF-2CB256B7AB23}"/>
              </a:ext>
            </a:extLst>
          </p:cNvPr>
          <p:cNvSpPr/>
          <p:nvPr/>
        </p:nvSpPr>
        <p:spPr>
          <a:xfrm rot="16200000">
            <a:off x="3169099" y="3492354"/>
            <a:ext cx="792088" cy="576034"/>
          </a:xfrm>
          <a:prstGeom prst="downArrow">
            <a:avLst/>
          </a:prstGeom>
          <a:solidFill>
            <a:srgbClr val="01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C330D-82E0-4FE8-AE80-F21DAE61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53" y="1096155"/>
            <a:ext cx="3857770" cy="521691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2DFEA3-7961-43F7-9D32-CA97E43A253D}"/>
              </a:ext>
            </a:extLst>
          </p:cNvPr>
          <p:cNvSpPr/>
          <p:nvPr/>
        </p:nvSpPr>
        <p:spPr>
          <a:xfrm>
            <a:off x="5946184" y="4608974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5BF0D-A487-4461-98A4-30A8BA1B7AE9}"/>
              </a:ext>
            </a:extLst>
          </p:cNvPr>
          <p:cNvSpPr txBox="1"/>
          <p:nvPr/>
        </p:nvSpPr>
        <p:spPr>
          <a:xfrm>
            <a:off x="6327308" y="450183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총알로 적을 공격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08358D-4AC7-42A4-BD7A-07E91225EB13}"/>
              </a:ext>
            </a:extLst>
          </p:cNvPr>
          <p:cNvSpPr/>
          <p:nvPr/>
        </p:nvSpPr>
        <p:spPr>
          <a:xfrm rot="7720619">
            <a:off x="4618259" y="3981165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F38A0-5386-40AC-B59E-360A8B7524AE}"/>
              </a:ext>
            </a:extLst>
          </p:cNvPr>
          <p:cNvSpPr txBox="1"/>
          <p:nvPr/>
        </p:nvSpPr>
        <p:spPr>
          <a:xfrm>
            <a:off x="3959599" y="437744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적의 총알에 맞으면 목숨</a:t>
            </a:r>
            <a:r>
              <a:rPr lang="en-US" altLang="ko-KR" sz="14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404947C-9EDB-4F2B-9668-5E33A2017F08}"/>
              </a:ext>
            </a:extLst>
          </p:cNvPr>
          <p:cNvSpPr/>
          <p:nvPr/>
        </p:nvSpPr>
        <p:spPr>
          <a:xfrm>
            <a:off x="5902615" y="5510516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8D0F5-803E-4F07-8342-9C4BE722986F}"/>
              </a:ext>
            </a:extLst>
          </p:cNvPr>
          <p:cNvSpPr txBox="1"/>
          <p:nvPr/>
        </p:nvSpPr>
        <p:spPr>
          <a:xfrm>
            <a:off x="6380590" y="560795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캐릭터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CC04AF7-C7C2-45D0-84CE-307D74FC92E4}"/>
              </a:ext>
            </a:extLst>
          </p:cNvPr>
          <p:cNvSpPr/>
          <p:nvPr/>
        </p:nvSpPr>
        <p:spPr>
          <a:xfrm rot="1013137">
            <a:off x="6739830" y="1987086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72B9F2-1DAF-4DD4-A7BA-4E71F0A65379}"/>
              </a:ext>
            </a:extLst>
          </p:cNvPr>
          <p:cNvSpPr/>
          <p:nvPr/>
        </p:nvSpPr>
        <p:spPr>
          <a:xfrm>
            <a:off x="4803135" y="1269717"/>
            <a:ext cx="1872208" cy="23379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557DA49-6164-4E75-A51A-2D85314C5C45}"/>
              </a:ext>
            </a:extLst>
          </p:cNvPr>
          <p:cNvSpPr/>
          <p:nvPr/>
        </p:nvSpPr>
        <p:spPr>
          <a:xfrm>
            <a:off x="7225311" y="1933652"/>
            <a:ext cx="1667169" cy="1076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보스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보스를 깨면 클리어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4FD6A4-9631-462A-A758-FFD3C0984BD6}"/>
              </a:ext>
            </a:extLst>
          </p:cNvPr>
          <p:cNvSpPr/>
          <p:nvPr/>
        </p:nvSpPr>
        <p:spPr>
          <a:xfrm>
            <a:off x="3906318" y="1248008"/>
            <a:ext cx="770937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0C61EA2-E61E-4690-9115-E7EEDCF2AEE9}"/>
              </a:ext>
            </a:extLst>
          </p:cNvPr>
          <p:cNvSpPr/>
          <p:nvPr/>
        </p:nvSpPr>
        <p:spPr>
          <a:xfrm rot="7720619">
            <a:off x="3821197" y="1622449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432C86-B8ED-4000-95EB-4AA8E0900370}"/>
              </a:ext>
            </a:extLst>
          </p:cNvPr>
          <p:cNvSpPr/>
          <p:nvPr/>
        </p:nvSpPr>
        <p:spPr>
          <a:xfrm>
            <a:off x="2778797" y="2036433"/>
            <a:ext cx="1421226" cy="678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 목숨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916EA89-AAB1-4C9E-8629-EA24B7C88D01}"/>
              </a:ext>
            </a:extLst>
          </p:cNvPr>
          <p:cNvSpPr/>
          <p:nvPr/>
        </p:nvSpPr>
        <p:spPr>
          <a:xfrm>
            <a:off x="5219363" y="5945729"/>
            <a:ext cx="770937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15431F-CC27-4747-8A65-DC95A69CB5E7}"/>
              </a:ext>
            </a:extLst>
          </p:cNvPr>
          <p:cNvSpPr/>
          <p:nvPr/>
        </p:nvSpPr>
        <p:spPr>
          <a:xfrm rot="12546027">
            <a:off x="4862058" y="5652339"/>
            <a:ext cx="432047" cy="432048"/>
          </a:xfrm>
          <a:prstGeom prst="rightArrow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10FAA5-DF01-44BB-9E27-943B6232149A}"/>
              </a:ext>
            </a:extLst>
          </p:cNvPr>
          <p:cNvSpPr txBox="1"/>
          <p:nvPr/>
        </p:nvSpPr>
        <p:spPr>
          <a:xfrm>
            <a:off x="3870149" y="524983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특수 공격 아이템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DDC89A0-EA1D-4C96-9C41-3197B7503D4A}"/>
              </a:ext>
            </a:extLst>
          </p:cNvPr>
          <p:cNvSpPr/>
          <p:nvPr/>
        </p:nvSpPr>
        <p:spPr>
          <a:xfrm>
            <a:off x="5288345" y="5485908"/>
            <a:ext cx="619615" cy="4089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IV.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DCDC3-0895-4B44-8CCC-12BA4936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87359"/>
              </p:ext>
            </p:extLst>
          </p:nvPr>
        </p:nvGraphicFramePr>
        <p:xfrm>
          <a:off x="741608" y="1627803"/>
          <a:ext cx="7232156" cy="398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322">
                  <a:extLst>
                    <a:ext uri="{9D8B030D-6E8A-4147-A177-3AD203B41FA5}">
                      <a16:colId xmlns:a16="http://schemas.microsoft.com/office/drawing/2014/main" val="146244522"/>
                    </a:ext>
                  </a:extLst>
                </a:gridCol>
                <a:gridCol w="2751364">
                  <a:extLst>
                    <a:ext uri="{9D8B030D-6E8A-4147-A177-3AD203B41FA5}">
                      <a16:colId xmlns:a16="http://schemas.microsoft.com/office/drawing/2014/main" val="1217249564"/>
                    </a:ext>
                  </a:extLst>
                </a:gridCol>
                <a:gridCol w="3254470">
                  <a:extLst>
                    <a:ext uri="{9D8B030D-6E8A-4147-A177-3AD203B41FA5}">
                      <a16:colId xmlns:a16="http://schemas.microsoft.com/office/drawing/2014/main" val="522814826"/>
                    </a:ext>
                  </a:extLst>
                </a:gridCol>
              </a:tblGrid>
              <a:tr h="30005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개발일정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82042"/>
                  </a:ext>
                </a:extLst>
              </a:tr>
              <a:tr h="668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리소스 수집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게임에 필요한 리소스 수집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만들수 있는 리소스는 직접만들기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5735891"/>
                  </a:ext>
                </a:extLst>
              </a:tr>
              <a:tr h="668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플레이어 캐릭터 오브젝트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캐릭터 이동 구현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캐릭터 효과 구현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총알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특수공격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516531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적 오브젝트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보스제외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적오브젝트 움직임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총알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758546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충돌체크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전체적인 효과 다듬기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적과 아군캐릭터 충돌체크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맵스크롤구현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279789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보스 오브젝트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보스오브젝트 패턴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46418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보스오브젝트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오브젝트들 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보스오브젝트 마무리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다른 오브젝트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9803371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배경음악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특수효과음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7544576"/>
                  </a:ext>
                </a:extLst>
              </a:tr>
              <a:tr h="3340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추가처리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시작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종료 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추가로 구현할수 있는 요소들 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2627257"/>
                  </a:ext>
                </a:extLst>
              </a:tr>
              <a:tr h="3455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최종점검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버그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추가사항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삭제사항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8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8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6643" y="3601188"/>
            <a:ext cx="4159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14576" y="1315912"/>
            <a:ext cx="3143572" cy="2907582"/>
            <a:chOff x="4643138" y="131591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643138" y="244309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45840" y="177267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8374" y="288281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03037" y="235402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59142" y="157162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19182" y="319536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7821" y="196760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70221" y="267287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02261" y="131591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315</Words>
  <Application>Microsoft Office PowerPoint</Application>
  <PresentationFormat>화면 슬라이드 쇼(4:3)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 ExtraBold</vt:lpstr>
      <vt:lpstr>-윤고딕330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순조 홍</cp:lastModifiedBy>
  <cp:revision>22</cp:revision>
  <dcterms:created xsi:type="dcterms:W3CDTF">2013-06-03T07:36:03Z</dcterms:created>
  <dcterms:modified xsi:type="dcterms:W3CDTF">2019-10-29T15:00:48Z</dcterms:modified>
</cp:coreProperties>
</file>