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60" r:id="rId5"/>
  </p:sldIdLst>
  <p:sldSz cx="9144000" cy="6858000" type="screen4x3"/>
  <p:notesSz cx="6858000" cy="9144000"/>
  <p:embeddedFontLst>
    <p:embeddedFont>
      <p:font typeface="나눔고딕 ExtraBold" panose="020B0600000101010101" charset="-127"/>
      <p:bold r:id="rId6"/>
    </p:embeddedFont>
    <p:embeddedFont>
      <p:font typeface="-윤고딕330" panose="020B0600000101010101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0"/>
    <a:srgbClr val="01E7FF"/>
    <a:srgbClr val="00FF99"/>
    <a:srgbClr val="00F692"/>
    <a:srgbClr val="FF0162"/>
    <a:srgbClr val="00E2FA"/>
    <a:srgbClr val="FF29A8"/>
    <a:srgbClr val="FF0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93" autoAdjust="0"/>
  </p:normalViewPr>
  <p:slideViewPr>
    <p:cSldViewPr>
      <p:cViewPr varScale="1">
        <p:scale>
          <a:sx n="106" d="100"/>
          <a:sy n="106" d="100"/>
        </p:scale>
        <p:origin x="176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0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3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8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D546-3F0F-4600-BCC1-7A9656CC2512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5219910"/>
            <a:ext cx="2675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홍순조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3635" y="4499830"/>
            <a:ext cx="48494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CF600"/>
                </a:solidFill>
                <a:latin typeface="-윤고딕330" pitchFamily="18" charset="-127"/>
                <a:ea typeface="-윤고딕330" pitchFamily="18" charset="-127"/>
              </a:rPr>
              <a:t>2018182041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714876" y="2285992"/>
            <a:ext cx="3143572" cy="2907582"/>
            <a:chOff x="4714876" y="2285992"/>
            <a:chExt cx="3143572" cy="2907582"/>
          </a:xfrm>
        </p:grpSpPr>
        <p:sp>
          <p:nvSpPr>
            <p:cNvPr id="15" name="직사각형 14"/>
            <p:cNvSpPr/>
            <p:nvPr/>
          </p:nvSpPr>
          <p:spPr>
            <a:xfrm>
              <a:off x="4714876" y="3413178"/>
              <a:ext cx="99578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417578" y="2742758"/>
              <a:ext cx="8483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00FF99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7200" b="1" dirty="0">
                <a:solidFill>
                  <a:srgbClr val="00FF9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60112" y="3852898"/>
              <a:ext cx="793807" cy="134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66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74775" y="3324101"/>
              <a:ext cx="683200" cy="111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b="1" dirty="0">
                  <a:solidFill>
                    <a:srgbClr val="00E2FA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54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30880" y="2541707"/>
              <a:ext cx="627095" cy="1005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8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90920" y="4165445"/>
              <a:ext cx="590226" cy="93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4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89559" y="2937686"/>
              <a:ext cx="516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41959" y="3642958"/>
              <a:ext cx="516489" cy="78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0F692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0F69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73999" y="2285992"/>
              <a:ext cx="442750" cy="6330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28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214290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6829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D04A54-952C-41F2-89DE-B6FC97B98CE7}"/>
              </a:ext>
            </a:extLst>
          </p:cNvPr>
          <p:cNvSpPr/>
          <p:nvPr/>
        </p:nvSpPr>
        <p:spPr>
          <a:xfrm>
            <a:off x="1763688" y="2048413"/>
            <a:ext cx="41898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최종 </a:t>
            </a:r>
            <a:r>
              <a:rPr lang="ko-KR" altLang="en-US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발표</a:t>
            </a:r>
            <a:endParaRPr lang="en-US" altLang="ko-KR" sz="66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FF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37147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538" y="181253"/>
            <a:ext cx="1957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개발진척도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05A7CC7-4878-4DA1-AD6B-DD40FDD3F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45999"/>
              </p:ext>
            </p:extLst>
          </p:nvPr>
        </p:nvGraphicFramePr>
        <p:xfrm>
          <a:off x="467544" y="927122"/>
          <a:ext cx="7848872" cy="513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2727928964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3795387148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35711016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19372045"/>
                    </a:ext>
                  </a:extLst>
                </a:gridCol>
              </a:tblGrid>
              <a:tr h="509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차발표목표범위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99840"/>
                  </a:ext>
                </a:extLst>
              </a:tr>
              <a:tr h="72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스크롤링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스크롤링 수업 후에 구현 할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움직이는 </a:t>
                      </a:r>
                      <a:r>
                        <a:rPr lang="ko-KR" altLang="en-US" dirty="0" err="1"/>
                        <a:t>맵구현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40247"/>
                  </a:ext>
                </a:extLst>
              </a:tr>
              <a:tr h="946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구현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공격키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구현</a:t>
                      </a:r>
                      <a:r>
                        <a:rPr lang="en-US" altLang="ko-KR" dirty="0"/>
                        <a:t>(8</a:t>
                      </a:r>
                      <a:r>
                        <a:rPr lang="ko-KR" altLang="en-US" dirty="0"/>
                        <a:t>방향 구현예정</a:t>
                      </a:r>
                      <a:r>
                        <a:rPr lang="en-US" altLang="ko-KR" dirty="0"/>
                        <a:t>)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공격키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98732"/>
                  </a:ext>
                </a:extLst>
              </a:tr>
              <a:tr h="509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수업 후 구현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효과음이 배경음하고 겹치면 </a:t>
                      </a:r>
                      <a:r>
                        <a:rPr lang="ko-KR" altLang="en-US" dirty="0" err="1"/>
                        <a:t>안들려서</a:t>
                      </a:r>
                      <a:r>
                        <a:rPr lang="ko-KR" altLang="en-US" dirty="0"/>
                        <a:t> 효과음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58013"/>
                  </a:ext>
                </a:extLst>
              </a:tr>
              <a:tr h="946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보스몬스터</a:t>
                      </a:r>
                      <a:r>
                        <a:rPr lang="ko-KR" altLang="en-US" dirty="0"/>
                        <a:t> 제외 </a:t>
                      </a:r>
                      <a:r>
                        <a:rPr lang="ko-KR" altLang="en-US" dirty="0" err="1"/>
                        <a:t>에니메이션</a:t>
                      </a:r>
                      <a:r>
                        <a:rPr lang="ko-KR" altLang="en-US" dirty="0"/>
                        <a:t>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보스몬스터</a:t>
                      </a:r>
                      <a:r>
                        <a:rPr lang="ko-KR" altLang="en-US" dirty="0"/>
                        <a:t> 제외 </a:t>
                      </a:r>
                      <a:r>
                        <a:rPr lang="ko-KR" altLang="en-US" dirty="0" err="1"/>
                        <a:t>에니메이션</a:t>
                      </a:r>
                      <a:r>
                        <a:rPr lang="ko-KR" altLang="en-US" dirty="0"/>
                        <a:t> 완료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 (</a:t>
                      </a:r>
                      <a:r>
                        <a:rPr lang="ko-KR" altLang="en-US" dirty="0" err="1"/>
                        <a:t>보스몬스터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2975"/>
                  </a:ext>
                </a:extLst>
              </a:tr>
              <a:tr h="72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적공격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캐릭터공격 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충돌체크후</a:t>
                      </a:r>
                      <a:r>
                        <a:rPr lang="ko-KR" altLang="en-US" dirty="0"/>
                        <a:t>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2445"/>
                  </a:ext>
                </a:extLst>
              </a:tr>
              <a:tr h="2951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3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6013B9-E372-4F9A-9B48-7E2651F5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42633"/>
            <a:ext cx="8648700" cy="19907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37147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7346" y="113723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IV.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개발일정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2DCDC3-0895-4B44-8CCC-12BA4936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0625"/>
              </p:ext>
            </p:extLst>
          </p:nvPr>
        </p:nvGraphicFramePr>
        <p:xfrm>
          <a:off x="2497297" y="2420887"/>
          <a:ext cx="3226831" cy="256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890">
                  <a:extLst>
                    <a:ext uri="{9D8B030D-6E8A-4147-A177-3AD203B41FA5}">
                      <a16:colId xmlns:a16="http://schemas.microsoft.com/office/drawing/2014/main" val="146244522"/>
                    </a:ext>
                  </a:extLst>
                </a:gridCol>
                <a:gridCol w="1914941">
                  <a:extLst>
                    <a:ext uri="{9D8B030D-6E8A-4147-A177-3AD203B41FA5}">
                      <a16:colId xmlns:a16="http://schemas.microsoft.com/office/drawing/2014/main" val="1217249564"/>
                    </a:ext>
                  </a:extLst>
                </a:gridCol>
              </a:tblGrid>
              <a:tr h="2802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개발일정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　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커밋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횟수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82042"/>
                  </a:ext>
                </a:extLst>
              </a:tr>
              <a:tr h="5045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5735891"/>
                  </a:ext>
                </a:extLst>
              </a:tr>
              <a:tr h="5045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516531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9758546"/>
                  </a:ext>
                </a:extLst>
              </a:tr>
              <a:tr h="2589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327978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5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846418"/>
                  </a:ext>
                </a:extLst>
              </a:tr>
              <a:tr h="2589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6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9803371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r>
                        <a:rPr lang="en-US" altLang="ko-KR" sz="1100" u="none" strike="noStrike" dirty="0">
                          <a:effectLst/>
                        </a:rPr>
                        <a:t>(11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일기준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754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28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46643" y="3601188"/>
            <a:ext cx="4159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CF600"/>
                </a:solidFill>
                <a:latin typeface="-윤고딕330" pitchFamily="18" charset="-127"/>
                <a:ea typeface="-윤고딕330" pitchFamily="18" charset="-127"/>
              </a:rPr>
              <a:t>Thank You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714576" y="1315912"/>
            <a:ext cx="3143572" cy="2907582"/>
            <a:chOff x="4643138" y="1315912"/>
            <a:chExt cx="3143572" cy="2907582"/>
          </a:xfrm>
        </p:grpSpPr>
        <p:sp>
          <p:nvSpPr>
            <p:cNvPr id="15" name="직사각형 14"/>
            <p:cNvSpPr/>
            <p:nvPr/>
          </p:nvSpPr>
          <p:spPr>
            <a:xfrm>
              <a:off x="4643138" y="2443098"/>
              <a:ext cx="99578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45840" y="1772678"/>
              <a:ext cx="8483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00FF99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7200" b="1" dirty="0">
                <a:solidFill>
                  <a:srgbClr val="00FF9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88374" y="2882818"/>
              <a:ext cx="793807" cy="134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66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03037" y="2354021"/>
              <a:ext cx="683200" cy="111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b="1" dirty="0">
                  <a:solidFill>
                    <a:srgbClr val="00E2FA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54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59142" y="1571627"/>
              <a:ext cx="627095" cy="1005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8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19182" y="3195365"/>
              <a:ext cx="590226" cy="93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4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17821" y="1967606"/>
              <a:ext cx="516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70221" y="2672878"/>
              <a:ext cx="516489" cy="78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0F692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0F69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02261" y="1315912"/>
              <a:ext cx="442750" cy="6330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28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214290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6829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147</Words>
  <Application>Microsoft Office PowerPoint</Application>
  <PresentationFormat>화면 슬라이드 쇼(4:3)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-윤고딕330</vt:lpstr>
      <vt:lpstr>Arial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순조 홍</cp:lastModifiedBy>
  <cp:revision>26</cp:revision>
  <dcterms:created xsi:type="dcterms:W3CDTF">2013-06-03T07:36:03Z</dcterms:created>
  <dcterms:modified xsi:type="dcterms:W3CDTF">2019-12-10T14:36:25Z</dcterms:modified>
</cp:coreProperties>
</file>