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0" r:id="rId5"/>
  </p:sldIdLst>
  <p:sldSz cx="9144000" cy="6858000" type="screen4x3"/>
  <p:notesSz cx="6858000" cy="9144000"/>
  <p:embeddedFontLst>
    <p:embeddedFont>
      <p:font typeface="나눔고딕 ExtraBold" panose="020B0600000101010101" charset="-127"/>
      <p:bold r:id="rId6"/>
    </p:embeddedFont>
    <p:embeddedFont>
      <p:font typeface="-윤고딕330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0"/>
    <a:srgbClr val="01E7FF"/>
    <a:srgbClr val="00FF99"/>
    <a:srgbClr val="00F692"/>
    <a:srgbClr val="FF0162"/>
    <a:srgbClr val="00E2FA"/>
    <a:srgbClr val="FF29A8"/>
    <a:srgbClr val="FF0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3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5219910"/>
            <a:ext cx="2675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홍순조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3635" y="4499830"/>
            <a:ext cx="48494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2018182041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714876" y="2285992"/>
            <a:ext cx="3143572" cy="2907582"/>
            <a:chOff x="4714876" y="228599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714876" y="341317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17578" y="274275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60112" y="385289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74775" y="332410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30880" y="254170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90920" y="416544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89559" y="293768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41959" y="364295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73999" y="228599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D04A54-952C-41F2-89DE-B6FC97B98CE7}"/>
              </a:ext>
            </a:extLst>
          </p:cNvPr>
          <p:cNvSpPr/>
          <p:nvPr/>
        </p:nvSpPr>
        <p:spPr>
          <a:xfrm>
            <a:off x="1763688" y="2048413"/>
            <a:ext cx="45356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최종발표</a:t>
            </a:r>
            <a:endParaRPr lang="en-US" altLang="ko-KR" sz="66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FF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538" y="181253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개발진척도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5A7CC7-4878-4DA1-AD6B-DD40FDD3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13908"/>
              </p:ext>
            </p:extLst>
          </p:nvPr>
        </p:nvGraphicFramePr>
        <p:xfrm>
          <a:off x="467544" y="927122"/>
          <a:ext cx="7848872" cy="565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2727928964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795387148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35711016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19372045"/>
                    </a:ext>
                  </a:extLst>
                </a:gridCol>
              </a:tblGrid>
              <a:tr h="509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차발표목표범위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99840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스크롤링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스크롤링 수업 후에 구현 할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움직이는맵구현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40247"/>
                  </a:ext>
                </a:extLst>
              </a:tr>
              <a:tr h="946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구현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구현</a:t>
                      </a:r>
                      <a:r>
                        <a:rPr lang="en-US" altLang="ko-KR" dirty="0"/>
                        <a:t>(8</a:t>
                      </a:r>
                      <a:r>
                        <a:rPr lang="ko-KR" altLang="en-US" dirty="0"/>
                        <a:t>방향 구현예정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732"/>
                  </a:ext>
                </a:extLst>
              </a:tr>
              <a:tr h="509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수업 후 구현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8013"/>
                  </a:ext>
                </a:extLst>
              </a:tr>
              <a:tr h="946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애니메이션 완료</a:t>
                      </a:r>
                    </a:p>
                    <a:p>
                      <a:pPr latinLnBrk="1"/>
                      <a:r>
                        <a:rPr lang="ko-KR" altLang="en-US" dirty="0"/>
                        <a:t>적객체에 대한 섬세한 애니메이션은 </a:t>
                      </a:r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2975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적공격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캐릭터공격 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충돌체크후</a:t>
                      </a:r>
                      <a:r>
                        <a:rPr lang="ko-KR" altLang="en-US" dirty="0"/>
                        <a:t>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2445"/>
                  </a:ext>
                </a:extLst>
              </a:tr>
              <a:tr h="295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완성도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마무리를 깔끔하게 마무리하지 못했음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3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7346" y="113723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IV.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개발일정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DCDC3-0895-4B44-8CCC-12BA4936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10030"/>
              </p:ext>
            </p:extLst>
          </p:nvPr>
        </p:nvGraphicFramePr>
        <p:xfrm>
          <a:off x="2497297" y="2420887"/>
          <a:ext cx="3226831" cy="306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890">
                  <a:extLst>
                    <a:ext uri="{9D8B030D-6E8A-4147-A177-3AD203B41FA5}">
                      <a16:colId xmlns:a16="http://schemas.microsoft.com/office/drawing/2014/main" val="146244522"/>
                    </a:ext>
                  </a:extLst>
                </a:gridCol>
                <a:gridCol w="1914941">
                  <a:extLst>
                    <a:ext uri="{9D8B030D-6E8A-4147-A177-3AD203B41FA5}">
                      <a16:colId xmlns:a16="http://schemas.microsoft.com/office/drawing/2014/main" val="1217249564"/>
                    </a:ext>
                  </a:extLst>
                </a:gridCol>
              </a:tblGrid>
              <a:tr h="2802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개발일정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　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커밋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횟수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82042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5735891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516531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758546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327978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846418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6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9803371"/>
                  </a:ext>
                </a:extLst>
              </a:tr>
              <a:tr h="1261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754457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37659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9218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91CEA7-76AA-4B30-AA52-CD9459C2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715615"/>
            <a:ext cx="7124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8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6643" y="3601188"/>
            <a:ext cx="4159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14576" y="1315912"/>
            <a:ext cx="3143572" cy="2907582"/>
            <a:chOff x="4643138" y="131591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643138" y="244309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45840" y="177267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88374" y="288281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03037" y="235402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59142" y="157162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19182" y="319536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17821" y="196760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70221" y="267287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02261" y="131591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149</Words>
  <Application>Microsoft Office PowerPoint</Application>
  <PresentationFormat>화면 슬라이드 쇼(4:3)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맑은 고딕</vt:lpstr>
      <vt:lpstr>나눔고딕 ExtraBold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순조 홍</cp:lastModifiedBy>
  <cp:revision>30</cp:revision>
  <dcterms:created xsi:type="dcterms:W3CDTF">2013-06-03T07:36:03Z</dcterms:created>
  <dcterms:modified xsi:type="dcterms:W3CDTF">2019-12-10T14:57:30Z</dcterms:modified>
</cp:coreProperties>
</file>