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C7161C4-29FB-4801-BC95-79B6BD9C356E}">
          <p14:sldIdLst>
            <p14:sldId id="256"/>
          </p14:sldIdLst>
        </p14:section>
        <p14:section name="제목 없는 구역" id="{EC52AA5A-A5EC-4E52-804D-98EECBE248B1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7" d="100"/>
          <a:sy n="57" d="100"/>
        </p:scale>
        <p:origin x="62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C27B7-3F49-4FF8-967A-777B6B6D3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E06135-1487-4B6C-9B27-C46C852D7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CAFB7-246A-41D0-BE23-20730727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73A1-C416-4CA9-B204-562DC31C7FBB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D4121A-FAA1-48C4-A6F0-5C35A12D6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574FC4-C92D-4CF5-B7AD-34F2C706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58FE-029E-4167-81D3-CAE223E8E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09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154FE-6994-4E85-B3C2-A8E92EBE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938D39-9BB8-4D15-9CF8-371645861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9BF097-B7F4-4E70-8818-3CF09502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73A1-C416-4CA9-B204-562DC31C7FBB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1A1AA8-14C7-4533-9E49-D5E6AE2E1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1A1A7E-F596-4F8B-8B60-11FE7939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58FE-029E-4167-81D3-CAE223E8E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84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D52FB4-8D13-4FBB-B4B3-FF337D640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4BD706-B66F-42A4-8DC1-8EE85081E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4CE17C-5EE8-4668-A5A7-89C8BEEC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73A1-C416-4CA9-B204-562DC31C7FBB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81E762-1329-44BF-AA1D-1CA936B9E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99B076-53E0-48C8-9EC2-68D374A1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58FE-029E-4167-81D3-CAE223E8E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75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F52E5-BF93-4FAE-A404-528F8CF4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BE1E8C-7EFE-42C5-AF91-30B2E98BE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5BAD62-6B14-4352-9BBC-07AEDCE8A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73A1-C416-4CA9-B204-562DC31C7FBB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8638BD-7A82-4DBA-9A38-82423DE9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D1C17-24C3-400E-B2DC-338A27F9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58FE-029E-4167-81D3-CAE223E8E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17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49302-0958-4833-9E7B-8D29BBEE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47CD08-84ED-4056-B811-58BA46E36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B59F4-AF43-4E2D-88DD-9BEBFAB6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73A1-C416-4CA9-B204-562DC31C7FBB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B68FE6-CECA-4673-BEC7-027A4FDCE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8FC091-B9E5-40E4-87AB-A38A7A1B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58FE-029E-4167-81D3-CAE223E8E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34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BD07D-2E29-49C5-AFCB-3A73C90F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4F9CE-F3DE-4344-ABD4-B84715147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02EBDD-2410-4CDF-8F1C-21B1CA89E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565249-6B43-4E26-8EA7-3402A9E18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73A1-C416-4CA9-B204-562DC31C7FBB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648F96-82E5-43AB-BBE8-A3CBBB937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9A7302-3BE1-4546-A31F-7DA1FB0B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58FE-029E-4167-81D3-CAE223E8E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37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1EB24-F3C7-422B-A2C4-729000A5A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B8CC4C-F7FF-496F-BBAB-6731B3D76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1B6B7F-5849-4C70-9AD5-C5740111A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155EBF-2EC3-4F34-BA69-461A26187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51E97F-8CFA-4D36-8CAE-7671E701B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A45CF2-F85D-458E-92A3-4BBF6C2C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73A1-C416-4CA9-B204-562DC31C7FBB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9CBFAC-2BDD-47DA-B601-751642A8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D8A4C5-BB47-4F16-B575-FECE1C7F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58FE-029E-4167-81D3-CAE223E8E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56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16A09-50AD-402D-A664-F27DE588D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0A7131-4127-4F05-9E91-45B0B0C7C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73A1-C416-4CA9-B204-562DC31C7FBB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E85613-A6E7-4387-B68E-8BB16C01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B2AE2-A11B-4EE9-AF51-018CADE2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58FE-029E-4167-81D3-CAE223E8E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96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631189-0E49-405C-9B10-6FC0E9446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73A1-C416-4CA9-B204-562DC31C7FBB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4CE58B-174F-4173-B888-04496AC3D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311128-C5FD-4006-9356-C4F1ECE1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58FE-029E-4167-81D3-CAE223E8E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96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E2788-CC0A-4A85-AD32-EE9CC0267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F15C37-12C3-4A52-80DB-97FBFFB95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B2C6CC-D36B-4A3C-BA00-EB53B3749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D57ED0-A62C-4526-8C94-0AF934AD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73A1-C416-4CA9-B204-562DC31C7FBB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1F83DE-8F36-4124-BACC-703C7E92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CB9A0C-8CF2-4781-8AFC-8A8E8403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58FE-029E-4167-81D3-CAE223E8E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73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2419C-A83E-4C1B-A089-75E21077F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EC7B5C-900F-463E-8DB8-E27DB8707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3B1358-3DE6-453A-9EE8-D567D7D01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03A8AD-BE71-4255-BDD5-278D3E03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73A1-C416-4CA9-B204-562DC31C7FBB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AA8FC3-6098-427E-B193-D0322710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44303A-9418-4C9A-AB87-451CBBD0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58FE-029E-4167-81D3-CAE223E8E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82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5BEE1F-D362-4B59-BA6D-1CC622531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5A8DD6-B168-4FDE-877C-CD1727991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55238-F7FA-4859-92E0-A914CA921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973A1-C416-4CA9-B204-562DC31C7FBB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C97BD-45A3-43B3-9619-98851A8D0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445830-2627-42CD-BBEA-1A20C335B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D58FE-029E-4167-81D3-CAE223E8E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14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17/06/relationships/model3d" Target="../media/model3d3.glb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17/06/relationships/model3d" Target="../media/model3d2.glb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1780F-934A-4F80-9A93-76E30593B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27</a:t>
            </a:r>
            <a:r>
              <a:rPr lang="ko-KR" altLang="en-US"/>
              <a:t>일 공부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A5F84B-4D3C-4D09-8742-D3F83F9E4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90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BA77D-6C09-490A-A784-8AC89F268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예제게임 만들기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C3E8CC-54DA-4E88-9267-D1CF778AA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아이템을 만들어서 복사해서 붙였는데 복사한 아이템들은 이벤트가 </a:t>
            </a:r>
            <a:r>
              <a:rPr lang="ko-KR" altLang="en-US" dirty="0" err="1"/>
              <a:t>안일어난다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2359AD-EEA5-4254-93C7-06A2D97BE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68" y="2778795"/>
            <a:ext cx="3019425" cy="866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8512C3-8E88-4E21-B987-3555C2184E06}"/>
              </a:ext>
            </a:extLst>
          </p:cNvPr>
          <p:cNvSpPr txBox="1"/>
          <p:nvPr/>
        </p:nvSpPr>
        <p:spPr>
          <a:xfrm>
            <a:off x="924128" y="4299626"/>
            <a:ext cx="3394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Tag</a:t>
            </a:r>
            <a:r>
              <a:rPr lang="ko-KR" altLang="en-US" dirty="0"/>
              <a:t>로 하면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add tag</a:t>
            </a:r>
            <a:r>
              <a:rPr lang="ko-KR" altLang="en-US" dirty="0"/>
              <a:t>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318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44F62-3CF7-4B6A-A0A2-A2DE56FCE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예제게임 만들기 </a:t>
            </a:r>
            <a:r>
              <a:rPr lang="en-US" altLang="ko-KR" dirty="0"/>
              <a:t>(</a:t>
            </a:r>
            <a:r>
              <a:rPr lang="ko-KR" altLang="en-US" dirty="0"/>
              <a:t>카메라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53CB3-C0FB-4697-B461-BB4027941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보통 </a:t>
            </a:r>
            <a:r>
              <a:rPr lang="en-US" altLang="ko-KR" dirty="0"/>
              <a:t>UI ,</a:t>
            </a:r>
            <a:r>
              <a:rPr lang="ko-KR" altLang="en-US" dirty="0"/>
              <a:t>카메라이동은 </a:t>
            </a:r>
            <a:r>
              <a:rPr lang="en-US" altLang="ko-KR" dirty="0" err="1"/>
              <a:t>LateUpdate</a:t>
            </a:r>
            <a:r>
              <a:rPr lang="ko-KR" altLang="en-US" dirty="0"/>
              <a:t>에서 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8C4ED0-528D-4A24-9294-C547B7D6D7FF}"/>
              </a:ext>
            </a:extLst>
          </p:cNvPr>
          <p:cNvSpPr txBox="1"/>
          <p:nvPr/>
        </p:nvSpPr>
        <p:spPr>
          <a:xfrm>
            <a:off x="4805464" y="2374523"/>
            <a:ext cx="635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FindGameObjectWithTag</a:t>
            </a:r>
            <a:r>
              <a:rPr lang="en-US" altLang="ko-KR" dirty="0"/>
              <a:t>(): </a:t>
            </a:r>
            <a:r>
              <a:rPr lang="ko-KR" altLang="en-US" dirty="0"/>
              <a:t>주어진 태그로 오브젝트검색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BD8A7C-87FD-47D5-9D60-C5873EF27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0930" y="2420341"/>
            <a:ext cx="5036394" cy="306705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6FC43ED-2CF2-4D3A-9E50-73E562A81AA1}"/>
              </a:ext>
            </a:extLst>
          </p:cNvPr>
          <p:cNvCxnSpPr/>
          <p:nvPr/>
        </p:nvCxnSpPr>
        <p:spPr>
          <a:xfrm>
            <a:off x="3589506" y="3745149"/>
            <a:ext cx="1410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FA6F4E-0E1A-49ED-A91E-7BB6218780AF}"/>
              </a:ext>
            </a:extLst>
          </p:cNvPr>
          <p:cNvSpPr txBox="1"/>
          <p:nvPr/>
        </p:nvSpPr>
        <p:spPr>
          <a:xfrm>
            <a:off x="5118755" y="3506771"/>
            <a:ext cx="3497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카메라위치에서 플레이어 </a:t>
            </a:r>
            <a:r>
              <a:rPr lang="ko-KR" altLang="en-US" dirty="0" err="1"/>
              <a:t>위치를뺴서</a:t>
            </a:r>
            <a:r>
              <a:rPr lang="ko-KR" altLang="en-US" dirty="0"/>
              <a:t> 벡터를 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A546CCC-82C6-4722-BA42-800DF57EEBDC}"/>
              </a:ext>
            </a:extLst>
          </p:cNvPr>
          <p:cNvCxnSpPr/>
          <p:nvPr/>
        </p:nvCxnSpPr>
        <p:spPr>
          <a:xfrm>
            <a:off x="3470768" y="4760536"/>
            <a:ext cx="1940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AE218F9-2A97-4088-8F2E-AD2E869EE23C}"/>
              </a:ext>
            </a:extLst>
          </p:cNvPr>
          <p:cNvSpPr txBox="1"/>
          <p:nvPr/>
        </p:nvSpPr>
        <p:spPr>
          <a:xfrm>
            <a:off x="5528820" y="4592866"/>
            <a:ext cx="3831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‘</a:t>
            </a:r>
            <a:r>
              <a:rPr lang="en-US" altLang="ko-KR" dirty="0"/>
              <a:t>offset’</a:t>
            </a:r>
            <a:r>
              <a:rPr lang="ko-KR" altLang="en-US" dirty="0"/>
              <a:t>을 더해준다</a:t>
            </a:r>
            <a:r>
              <a:rPr lang="en-US" altLang="ko-KR" dirty="0"/>
              <a:t>. </a:t>
            </a:r>
            <a:r>
              <a:rPr lang="ko-KR" altLang="en-US" dirty="0"/>
              <a:t>이렇게 </a:t>
            </a:r>
            <a:r>
              <a:rPr lang="ko-KR" altLang="en-US" dirty="0" err="1"/>
              <a:t>안하면</a:t>
            </a:r>
            <a:r>
              <a:rPr lang="ko-KR" altLang="en-US" dirty="0"/>
              <a:t> 플레이어에게 카메라가 딱 </a:t>
            </a:r>
            <a:r>
              <a:rPr lang="ko-KR" altLang="en-US" dirty="0" err="1"/>
              <a:t>붙어버림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8455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73D87-8720-4724-BEB8-8EF1E2D85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결승점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1AB83D-959E-498F-B28D-73973E067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090" y="1818005"/>
            <a:ext cx="10515600" cy="4351338"/>
          </a:xfrm>
        </p:spPr>
        <p:txBody>
          <a:bodyPr/>
          <a:lstStyle/>
          <a:p>
            <a:r>
              <a:rPr lang="ko-KR" altLang="en-US" dirty="0"/>
              <a:t>형태가 없고 전반적인 로직을 가진 오브젝트를 매니저로 지정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Find </a:t>
            </a:r>
            <a:r>
              <a:rPr lang="ko-KR" altLang="en-US" dirty="0"/>
              <a:t>계열 함수는 부하를 초래할 수 있으므로 피하는 것을 권장</a:t>
            </a:r>
            <a:endParaRPr lang="en-US" altLang="ko-KR" dirty="0"/>
          </a:p>
          <a:p>
            <a:r>
              <a:rPr lang="ko-KR" altLang="en-US" dirty="0" err="1"/>
              <a:t>피하는방법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38F3D4-EC3E-42AC-951A-DA51F7F4F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77" y="3787775"/>
            <a:ext cx="3514725" cy="25241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713D3B-5BEA-414D-9262-D8F4244CA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225" y="4185602"/>
            <a:ext cx="3257550" cy="1209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A5B679-8684-4334-983A-C632E2F2F4E1}"/>
              </a:ext>
            </a:extLst>
          </p:cNvPr>
          <p:cNvSpPr txBox="1"/>
          <p:nvPr/>
        </p:nvSpPr>
        <p:spPr>
          <a:xfrm>
            <a:off x="8087360" y="4001294"/>
            <a:ext cx="3257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이렇게 </a:t>
            </a:r>
            <a:r>
              <a:rPr lang="ko-KR" altLang="en-US" dirty="0" err="1"/>
              <a:t>하이라키</a:t>
            </a:r>
            <a:r>
              <a:rPr lang="ko-KR" altLang="en-US" dirty="0"/>
              <a:t> 창에서 빈</a:t>
            </a:r>
            <a:r>
              <a:rPr lang="en-US" altLang="ko-KR" dirty="0"/>
              <a:t>object</a:t>
            </a:r>
            <a:r>
              <a:rPr lang="ko-KR" altLang="en-US" dirty="0"/>
              <a:t>만들어서 거기에는 로직만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852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A5ADC-24A6-4367-8CD7-F2DA5EC4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장면이동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C61E960-E9E7-40A8-AB26-16D1D59B9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134" y="1794015"/>
            <a:ext cx="3476625" cy="219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774218-4DC1-408D-A35A-F3D9F0B3552A}"/>
              </a:ext>
            </a:extLst>
          </p:cNvPr>
          <p:cNvSpPr txBox="1"/>
          <p:nvPr/>
        </p:nvSpPr>
        <p:spPr>
          <a:xfrm>
            <a:off x="838200" y="2245659"/>
            <a:ext cx="61542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이거후에</a:t>
            </a:r>
            <a:r>
              <a:rPr lang="ko-KR" altLang="en-US" dirty="0"/>
              <a:t> 함수를 적용하면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LoadScene</a:t>
            </a:r>
            <a:r>
              <a:rPr lang="en-US" altLang="ko-KR" dirty="0"/>
              <a:t>():</a:t>
            </a:r>
            <a:r>
              <a:rPr lang="ko-KR" altLang="en-US" dirty="0"/>
              <a:t>주어진 장면을 불러오는 함수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Scene</a:t>
            </a:r>
            <a:r>
              <a:rPr lang="ko-KR" altLang="en-US" dirty="0"/>
              <a:t>을 불러오려면 꼭 </a:t>
            </a:r>
            <a:r>
              <a:rPr lang="en-US" altLang="ko-KR" dirty="0"/>
              <a:t>Build Setting</a:t>
            </a:r>
            <a:r>
              <a:rPr lang="ko-KR" altLang="en-US" dirty="0"/>
              <a:t>에서 추가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5050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E235A-379C-41DA-8858-DBA10EB5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스테이지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C29BDB-1661-4A59-8794-6D0247A4B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001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3AF6A-E956-4B14-A098-122A86D4C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7F558-370E-40A2-ABD4-B3858731B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를 사용하려면 </a:t>
            </a:r>
            <a:r>
              <a:rPr lang="en-US" altLang="ko-KR" dirty="0" err="1"/>
              <a:t>UnityEngine.UI</a:t>
            </a:r>
            <a:r>
              <a:rPr lang="en-US" altLang="ko-KR" dirty="0"/>
              <a:t> </a:t>
            </a:r>
            <a:r>
              <a:rPr lang="ko-KR" altLang="en-US" dirty="0"/>
              <a:t>라이브러리 적용필수</a:t>
            </a:r>
          </a:p>
        </p:txBody>
      </p:sp>
    </p:spTree>
    <p:extLst>
      <p:ext uri="{BB962C8B-B14F-4D97-AF65-F5344CB8AC3E}">
        <p14:creationId xmlns:p14="http://schemas.microsoft.com/office/powerpoint/2010/main" val="119092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160F41E-6613-4E49-8B0C-EE3A92BD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UGUI </a:t>
            </a:r>
            <a:r>
              <a:rPr lang="ko-KR" altLang="en-US" sz="2800" dirty="0"/>
              <a:t>기초</a:t>
            </a:r>
            <a:r>
              <a:rPr lang="en-US" altLang="ko-KR" sz="2800" dirty="0"/>
              <a:t>(</a:t>
            </a:r>
            <a:r>
              <a:rPr lang="en-US" altLang="ko-KR" sz="2800" dirty="0" err="1"/>
              <a:t>Canvas:UI</a:t>
            </a:r>
            <a:r>
              <a:rPr lang="ko-KR" altLang="en-US" sz="2800" dirty="0"/>
              <a:t>가 그려지는 도화지 역할인 컴포넌트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7D26200-566F-4153-B377-8E77378E4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Hierarchy</a:t>
            </a:r>
            <a:r>
              <a:rPr lang="ko-KR" altLang="en-US" dirty="0"/>
              <a:t>에서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UI -&gt;Canvas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EFFCD7-FC48-4A0A-AD1E-E2159A354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2300288"/>
            <a:ext cx="6334125" cy="3876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CADDC6-49DA-4917-9AA2-234783C7D671}"/>
              </a:ext>
            </a:extLst>
          </p:cNvPr>
          <p:cNvSpPr txBox="1"/>
          <p:nvPr/>
        </p:nvSpPr>
        <p:spPr>
          <a:xfrm>
            <a:off x="6977062" y="3429000"/>
            <a:ext cx="3213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스크린</a:t>
            </a:r>
            <a:r>
              <a:rPr lang="en-US" altLang="ko-KR" dirty="0"/>
              <a:t>: </a:t>
            </a:r>
            <a:r>
              <a:rPr lang="ko-KR" altLang="en-US" dirty="0"/>
              <a:t>게임이 표시되는 화면</a:t>
            </a:r>
            <a:r>
              <a:rPr lang="en-US" altLang="ko-KR" dirty="0"/>
              <a:t>, </a:t>
            </a:r>
            <a:r>
              <a:rPr lang="ko-KR" altLang="en-US" dirty="0"/>
              <a:t>해상도로 크기 결정</a:t>
            </a:r>
          </a:p>
        </p:txBody>
      </p:sp>
    </p:spTree>
    <p:extLst>
      <p:ext uri="{BB962C8B-B14F-4D97-AF65-F5344CB8AC3E}">
        <p14:creationId xmlns:p14="http://schemas.microsoft.com/office/powerpoint/2010/main" val="88357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160F41E-6613-4E49-8B0C-EE3A92BD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UGUI </a:t>
            </a:r>
            <a:r>
              <a:rPr lang="ko-KR" altLang="en-US" sz="2800" dirty="0"/>
              <a:t>기초</a:t>
            </a:r>
            <a:r>
              <a:rPr lang="en-US" altLang="ko-KR" sz="2800" dirty="0"/>
              <a:t>(</a:t>
            </a:r>
            <a:r>
              <a:rPr lang="ko-KR" altLang="en-US" sz="2800" dirty="0"/>
              <a:t>텍스트</a:t>
            </a:r>
            <a:r>
              <a:rPr lang="en-US" altLang="ko-KR" sz="2800" dirty="0"/>
              <a:t>:</a:t>
            </a:r>
            <a:r>
              <a:rPr lang="ko-KR" altLang="en-US" sz="2800" dirty="0"/>
              <a:t>문자열을 표시하는 </a:t>
            </a:r>
            <a:r>
              <a:rPr lang="en-US" altLang="ko-KR" sz="2800" dirty="0"/>
              <a:t>UI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291202-FC54-4C41-A716-632FB4FA3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Hierarchy</a:t>
            </a:r>
            <a:r>
              <a:rPr lang="ko-KR" altLang="en-US" dirty="0"/>
              <a:t>에서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UI -&gt;TEXT</a:t>
            </a:r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9CCD6F7-BD1C-4AC8-A5F9-C8247EB3B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1706" y="2385507"/>
            <a:ext cx="12192000" cy="39263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FA09F3-C5C4-46E1-982B-7EF5D590AC90}"/>
              </a:ext>
            </a:extLst>
          </p:cNvPr>
          <p:cNvSpPr txBox="1"/>
          <p:nvPr/>
        </p:nvSpPr>
        <p:spPr>
          <a:xfrm>
            <a:off x="2784143" y="4817660"/>
            <a:ext cx="2456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이부분때매</a:t>
            </a:r>
            <a:r>
              <a:rPr lang="ko-KR" altLang="en-US" dirty="0">
                <a:solidFill>
                  <a:srgbClr val="FF0000"/>
                </a:solidFill>
              </a:rPr>
              <a:t> 문자열이 </a:t>
            </a:r>
            <a:r>
              <a:rPr lang="ko-KR" altLang="en-US" dirty="0" err="1">
                <a:solidFill>
                  <a:srgbClr val="FF0000"/>
                </a:solidFill>
              </a:rPr>
              <a:t>지정된범위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밖으로나갈수</a:t>
            </a:r>
            <a:r>
              <a:rPr lang="ko-KR" altLang="en-US" dirty="0">
                <a:solidFill>
                  <a:srgbClr val="FF0000"/>
                </a:solidFill>
              </a:rPr>
              <a:t> 있음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0984E1-AC07-4188-8B97-A0EF062773BE}"/>
              </a:ext>
            </a:extLst>
          </p:cNvPr>
          <p:cNvSpPr txBox="1"/>
          <p:nvPr/>
        </p:nvSpPr>
        <p:spPr>
          <a:xfrm>
            <a:off x="2402006" y="3889612"/>
            <a:ext cx="245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줄간격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8312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D5705-D87A-4636-A498-7220297C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UGUI </a:t>
            </a:r>
            <a:r>
              <a:rPr lang="ko-KR" altLang="en-US" dirty="0"/>
              <a:t>기초</a:t>
            </a:r>
            <a:r>
              <a:rPr lang="en-US" altLang="ko-KR" dirty="0"/>
              <a:t>(</a:t>
            </a:r>
            <a:r>
              <a:rPr lang="ko-KR" altLang="en-US" dirty="0"/>
              <a:t>이미지</a:t>
            </a:r>
            <a:r>
              <a:rPr lang="en-US" altLang="ko-KR" dirty="0"/>
              <a:t>:</a:t>
            </a:r>
            <a:r>
              <a:rPr lang="ko-KR" altLang="en-US" dirty="0"/>
              <a:t>이미지를 표시하는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6D4D75-256B-4B82-B8F2-795E31B02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Hierarchy</a:t>
            </a:r>
            <a:r>
              <a:rPr lang="ko-KR" altLang="en-US" dirty="0"/>
              <a:t>에서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UI -&gt;Image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ED2CC9-84BA-4E93-88FB-D1CF207AC32E}"/>
              </a:ext>
            </a:extLst>
          </p:cNvPr>
          <p:cNvSpPr txBox="1"/>
          <p:nvPr/>
        </p:nvSpPr>
        <p:spPr>
          <a:xfrm>
            <a:off x="341220" y="4520944"/>
            <a:ext cx="5412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Texture Type</a:t>
            </a:r>
            <a:r>
              <a:rPr lang="ko-KR" altLang="en-US" dirty="0"/>
              <a:t>가 </a:t>
            </a:r>
            <a:r>
              <a:rPr lang="en-US" altLang="ko-KR" dirty="0"/>
              <a:t>Default</a:t>
            </a:r>
            <a:r>
              <a:rPr lang="ko-KR" altLang="en-US" dirty="0"/>
              <a:t>이면 </a:t>
            </a:r>
            <a:r>
              <a:rPr lang="ko-KR" altLang="en-US" dirty="0" err="1"/>
              <a:t>드로그앤</a:t>
            </a:r>
            <a:r>
              <a:rPr lang="ko-KR" altLang="en-US" dirty="0"/>
              <a:t> </a:t>
            </a:r>
            <a:r>
              <a:rPr lang="ko-KR" altLang="en-US" dirty="0" err="1"/>
              <a:t>드랍안됨</a:t>
            </a:r>
            <a:br>
              <a:rPr lang="en-US" altLang="ko-KR" dirty="0"/>
            </a:br>
            <a:r>
              <a:rPr lang="en-US" altLang="ko-KR" dirty="0"/>
              <a:t>sprite(2D and UI)</a:t>
            </a:r>
            <a:r>
              <a:rPr lang="ko-KR" altLang="en-US" dirty="0"/>
              <a:t>로 </a:t>
            </a:r>
            <a:r>
              <a:rPr lang="ko-KR" altLang="en-US" dirty="0" err="1"/>
              <a:t>바꿔야됨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7A5590-6CC8-44EA-934D-99A8DA380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20" y="2321628"/>
            <a:ext cx="5162550" cy="2019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6FBECF-67A5-40F5-A391-6A4F11DEE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030" y="2521043"/>
            <a:ext cx="5238750" cy="1304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EB3B3E-E020-4902-BDD0-CA02C103DC8B}"/>
              </a:ext>
            </a:extLst>
          </p:cNvPr>
          <p:cNvSpPr txBox="1"/>
          <p:nvPr/>
        </p:nvSpPr>
        <p:spPr>
          <a:xfrm>
            <a:off x="6562165" y="4340928"/>
            <a:ext cx="469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그후에 </a:t>
            </a:r>
            <a:r>
              <a:rPr lang="en-US" altLang="ko-KR" dirty="0" err="1"/>
              <a:t>SourceImage</a:t>
            </a:r>
            <a:r>
              <a:rPr lang="ko-KR" altLang="en-US" dirty="0"/>
              <a:t>에 </a:t>
            </a:r>
            <a:r>
              <a:rPr lang="ko-KR" altLang="en-US" dirty="0" err="1"/>
              <a:t>드로그앤</a:t>
            </a:r>
            <a:r>
              <a:rPr lang="ko-KR" altLang="en-US" dirty="0"/>
              <a:t> 드랍</a:t>
            </a:r>
          </a:p>
        </p:txBody>
      </p:sp>
    </p:spTree>
    <p:extLst>
      <p:ext uri="{BB962C8B-B14F-4D97-AF65-F5344CB8AC3E}">
        <p14:creationId xmlns:p14="http://schemas.microsoft.com/office/powerpoint/2010/main" val="236686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04675-C8AF-4B85-A5BA-89D9CB13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UGUI </a:t>
            </a:r>
            <a:r>
              <a:rPr lang="ko-KR" altLang="en-US" dirty="0"/>
              <a:t>기초</a:t>
            </a:r>
            <a:r>
              <a:rPr lang="en-US" altLang="ko-KR" dirty="0"/>
              <a:t>(</a:t>
            </a:r>
            <a:r>
              <a:rPr lang="ko-KR" altLang="en-US" dirty="0"/>
              <a:t>이미지</a:t>
            </a:r>
            <a:r>
              <a:rPr lang="en-US" altLang="ko-KR" dirty="0"/>
              <a:t>:</a:t>
            </a:r>
            <a:r>
              <a:rPr lang="ko-KR" altLang="en-US" dirty="0"/>
              <a:t>이미지를 표시하는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9B38F2-794C-461C-B403-DD0C70A59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508289"/>
            <a:ext cx="10835326" cy="4722462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9B957C-5B6A-4BAB-A3F8-511CF0F56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879413"/>
            <a:ext cx="5143500" cy="2000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067EA2-F576-4BD4-91AE-0E5CA0F98CF3}"/>
              </a:ext>
            </a:extLst>
          </p:cNvPr>
          <p:cNvSpPr txBox="1"/>
          <p:nvPr/>
        </p:nvSpPr>
        <p:spPr>
          <a:xfrm>
            <a:off x="1048870" y="4316973"/>
            <a:ext cx="53142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Preserve Aspect </a:t>
            </a:r>
            <a:r>
              <a:rPr lang="ko-KR" altLang="en-US" dirty="0"/>
              <a:t>비율고정</a:t>
            </a:r>
            <a:endParaRPr lang="en-US" altLang="ko-KR" dirty="0"/>
          </a:p>
          <a:p>
            <a:r>
              <a:rPr lang="en-US" altLang="ko-KR" dirty="0"/>
              <a:t>Set  Native Size: </a:t>
            </a:r>
            <a:r>
              <a:rPr lang="ko-KR" altLang="en-US" dirty="0"/>
              <a:t>실제사이즈로 맞춤</a:t>
            </a:r>
            <a:endParaRPr lang="en-US" altLang="ko-KR" dirty="0"/>
          </a:p>
          <a:p>
            <a:r>
              <a:rPr lang="en-US" altLang="ko-KR" dirty="0" err="1"/>
              <a:t>ImageType</a:t>
            </a:r>
            <a:r>
              <a:rPr lang="en-US" altLang="ko-KR" dirty="0"/>
              <a:t>:</a:t>
            </a:r>
            <a:r>
              <a:rPr lang="ko-KR" altLang="en-US" dirty="0"/>
              <a:t>이미지를 어떻게 표현할까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1)simple </a:t>
            </a:r>
            <a:r>
              <a:rPr lang="ko-KR" altLang="en-US" dirty="0"/>
              <a:t>이미지가 그냥 늘어남</a:t>
            </a:r>
            <a:endParaRPr lang="en-US" altLang="ko-KR" dirty="0"/>
          </a:p>
          <a:p>
            <a:r>
              <a:rPr lang="en-US" altLang="ko-KR" dirty="0"/>
              <a:t>2)sliced </a:t>
            </a:r>
            <a:r>
              <a:rPr lang="ko-KR" altLang="en-US" dirty="0"/>
              <a:t>이미지를 잘라서 배치하고 가운데를 채움</a:t>
            </a:r>
            <a:endParaRPr lang="en-US" altLang="ko-KR" dirty="0"/>
          </a:p>
          <a:p>
            <a:r>
              <a:rPr lang="en-US" altLang="ko-KR" dirty="0"/>
              <a:t>3)Tiled </a:t>
            </a:r>
            <a:r>
              <a:rPr lang="ko-KR" altLang="en-US" dirty="0"/>
              <a:t>크기는 고정인데 이미지 </a:t>
            </a:r>
            <a:r>
              <a:rPr lang="ko-KR" altLang="en-US" dirty="0" err="1"/>
              <a:t>트랜스폼크기만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47E0D2-5E5D-4B01-8C1F-B6811F99FB90}"/>
              </a:ext>
            </a:extLst>
          </p:cNvPr>
          <p:cNvSpPr txBox="1"/>
          <p:nvPr/>
        </p:nvSpPr>
        <p:spPr>
          <a:xfrm>
            <a:off x="6664751" y="4223208"/>
            <a:ext cx="4326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4)Filled </a:t>
            </a:r>
            <a:r>
              <a:rPr lang="ko-KR" altLang="en-US" dirty="0"/>
              <a:t>어떻게 채워지냐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873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0748B-E286-4C7D-8F42-0C4B4ED4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UGUI</a:t>
            </a:r>
            <a:r>
              <a:rPr lang="ko-KR" altLang="en-US" dirty="0"/>
              <a:t>기초</a:t>
            </a:r>
            <a:r>
              <a:rPr lang="en-US" altLang="ko-KR" dirty="0"/>
              <a:t>(</a:t>
            </a:r>
            <a:r>
              <a:rPr lang="ko-KR" altLang="en-US" dirty="0"/>
              <a:t>버튼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FCACCE-F105-416C-A364-F313CAD20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064"/>
            <a:ext cx="10515600" cy="4351338"/>
          </a:xfrm>
        </p:spPr>
        <p:txBody>
          <a:bodyPr/>
          <a:lstStyle/>
          <a:p>
            <a:r>
              <a:rPr lang="en-US" altLang="ko-KR" dirty="0"/>
              <a:t>1. Hierarchy</a:t>
            </a:r>
            <a:r>
              <a:rPr lang="ko-KR" altLang="en-US" dirty="0"/>
              <a:t>에서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UI -&gt;</a:t>
            </a:r>
            <a:r>
              <a:rPr lang="ko-KR" altLang="en-US" dirty="0"/>
              <a:t>버튼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E1297B-91F8-4C62-95FB-A0A3FD2E1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69" y="2279568"/>
            <a:ext cx="5286375" cy="3829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5B0A94-47CD-4183-8B3E-AA9277C518C0}"/>
              </a:ext>
            </a:extLst>
          </p:cNvPr>
          <p:cNvSpPr txBox="1"/>
          <p:nvPr/>
        </p:nvSpPr>
        <p:spPr>
          <a:xfrm>
            <a:off x="5929459" y="2304864"/>
            <a:ext cx="59765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Interactable: </a:t>
            </a:r>
            <a:r>
              <a:rPr lang="ko-KR" altLang="en-US" sz="1400" dirty="0"/>
              <a:t>반응을 할까요 말까요 </a:t>
            </a:r>
            <a:endParaRPr lang="en-US" altLang="ko-KR" sz="1400" dirty="0"/>
          </a:p>
          <a:p>
            <a:r>
              <a:rPr lang="en-US" altLang="ko-KR" sz="1400" dirty="0"/>
              <a:t>Transition: </a:t>
            </a:r>
            <a:r>
              <a:rPr lang="ko-KR" altLang="en-US" sz="1400" dirty="0" err="1"/>
              <a:t>반응할때</a:t>
            </a:r>
            <a:r>
              <a:rPr lang="ko-KR" altLang="en-US" sz="1400" dirty="0"/>
              <a:t> 어떻게 반응할까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/>
              <a:t> -color Tint </a:t>
            </a:r>
            <a:r>
              <a:rPr lang="ko-KR" altLang="en-US" sz="1400" dirty="0"/>
              <a:t>색깔을 바꾼다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	-normal</a:t>
            </a:r>
            <a:r>
              <a:rPr lang="ko-KR" altLang="en-US" sz="1400" dirty="0"/>
              <a:t> </a:t>
            </a:r>
            <a:r>
              <a:rPr lang="en-US" altLang="ko-KR" sz="1400" dirty="0"/>
              <a:t>Color </a:t>
            </a:r>
            <a:r>
              <a:rPr lang="ko-KR" altLang="en-US" sz="1400" dirty="0" err="1"/>
              <a:t>기본색</a:t>
            </a:r>
            <a:endParaRPr lang="en-US" altLang="ko-KR" sz="1400" dirty="0"/>
          </a:p>
          <a:p>
            <a:r>
              <a:rPr lang="en-US" altLang="ko-KR" sz="1400" dirty="0"/>
              <a:t>	-Highlighted Color: </a:t>
            </a:r>
            <a:r>
              <a:rPr lang="ko-KR" altLang="en-US" sz="1400" dirty="0"/>
              <a:t>마우스 가져다 </a:t>
            </a:r>
            <a:r>
              <a:rPr lang="ko-KR" altLang="en-US" sz="1400" dirty="0" err="1"/>
              <a:t>되었을때</a:t>
            </a:r>
            <a:endParaRPr lang="en-US" altLang="ko-KR" sz="1400" dirty="0"/>
          </a:p>
          <a:p>
            <a:r>
              <a:rPr lang="en-US" altLang="ko-KR" sz="1400" dirty="0"/>
              <a:t>	-Pressed Color: </a:t>
            </a:r>
            <a:r>
              <a:rPr lang="ko-KR" altLang="en-US" sz="1400" dirty="0" err="1"/>
              <a:t>눌렀을때</a:t>
            </a:r>
            <a:endParaRPr lang="en-US" altLang="ko-KR" sz="1400" dirty="0"/>
          </a:p>
          <a:p>
            <a:r>
              <a:rPr lang="en-US" altLang="ko-KR" sz="1400" dirty="0"/>
              <a:t>	-Disabled Color:</a:t>
            </a:r>
            <a:r>
              <a:rPr lang="ko-KR" altLang="en-US" sz="1400" dirty="0"/>
              <a:t>버튼이 </a:t>
            </a:r>
            <a:r>
              <a:rPr lang="ko-KR" altLang="en-US" sz="1400" dirty="0" err="1"/>
              <a:t>비활성화되었을떄</a:t>
            </a:r>
            <a:endParaRPr lang="en-US" altLang="ko-KR" sz="1400" dirty="0"/>
          </a:p>
          <a:p>
            <a:r>
              <a:rPr lang="en-US" altLang="ko-KR" sz="1400" dirty="0"/>
              <a:t>	-fade Duration: </a:t>
            </a:r>
            <a:r>
              <a:rPr lang="ko-KR" altLang="en-US" sz="1400" dirty="0"/>
              <a:t>색깔이 변하는 시간</a:t>
            </a:r>
            <a:endParaRPr lang="en-US" altLang="ko-KR" sz="1400" dirty="0"/>
          </a:p>
          <a:p>
            <a:r>
              <a:rPr lang="en-US" altLang="ko-KR" sz="1400" dirty="0"/>
              <a:t>	-Color</a:t>
            </a:r>
            <a:r>
              <a:rPr lang="ko-KR" altLang="en-US" sz="1400" dirty="0"/>
              <a:t> </a:t>
            </a:r>
            <a:r>
              <a:rPr lang="en-US" altLang="ko-KR" sz="1400" dirty="0"/>
              <a:t>Multiplier:</a:t>
            </a:r>
            <a:r>
              <a:rPr lang="ko-KR" altLang="en-US" sz="1400" dirty="0"/>
              <a:t> 색깔을 어떻게 섞느냐 </a:t>
            </a:r>
            <a:r>
              <a:rPr lang="en-US" altLang="ko-KR" sz="1400" dirty="0"/>
              <a:t>(</a:t>
            </a:r>
            <a:r>
              <a:rPr lang="ko-KR" altLang="en-US" sz="1400" dirty="0"/>
              <a:t>보통 </a:t>
            </a:r>
            <a:r>
              <a:rPr lang="en-US" altLang="ko-KR" sz="1400" dirty="0"/>
              <a:t>1</a:t>
            </a:r>
            <a:r>
              <a:rPr lang="ko-KR" altLang="en-US" sz="1400" dirty="0" err="1"/>
              <a:t>로누름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Navigation: ‘tab’</a:t>
            </a:r>
            <a:r>
              <a:rPr lang="ko-KR" altLang="en-US" sz="1400" dirty="0"/>
              <a:t>키 </a:t>
            </a:r>
            <a:r>
              <a:rPr lang="ko-KR" altLang="en-US" sz="1400" dirty="0" err="1"/>
              <a:t>눌렀을때</a:t>
            </a:r>
            <a:r>
              <a:rPr lang="ko-KR" altLang="en-US" sz="1400" dirty="0"/>
              <a:t> 어디로 가냐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err="1"/>
              <a:t>OnClick</a:t>
            </a:r>
            <a:r>
              <a:rPr lang="en-US" altLang="ko-KR" sz="1400" dirty="0"/>
              <a:t>(): </a:t>
            </a:r>
            <a:r>
              <a:rPr lang="ko-KR" altLang="en-US" sz="1400" dirty="0"/>
              <a:t>버튼 클릭 시 호출되는 이벤트 함수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5F7794-8BEB-4AE5-A8C6-7A0697A42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109" y="4982520"/>
            <a:ext cx="5267325" cy="1647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79C5C5-2FDB-4A41-8CBE-0855D1F406D7}"/>
              </a:ext>
            </a:extLst>
          </p:cNvPr>
          <p:cNvSpPr txBox="1"/>
          <p:nvPr/>
        </p:nvSpPr>
        <p:spPr>
          <a:xfrm>
            <a:off x="7654565" y="1027906"/>
            <a:ext cx="3450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버튼 클릭은 누르기</a:t>
            </a:r>
            <a:r>
              <a:rPr lang="en-US" altLang="ko-KR" dirty="0"/>
              <a:t>-</a:t>
            </a:r>
            <a:r>
              <a:rPr lang="ko-KR" altLang="en-US" dirty="0"/>
              <a:t>떼기 한 세트 동작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29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5DB8D-DD72-47BD-89D9-FEBC3B78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UGUI</a:t>
            </a:r>
            <a:r>
              <a:rPr lang="ko-KR" altLang="en-US" dirty="0"/>
              <a:t>기초</a:t>
            </a:r>
            <a:r>
              <a:rPr lang="en-US" altLang="ko-KR" dirty="0"/>
              <a:t>(</a:t>
            </a:r>
            <a:r>
              <a:rPr lang="ko-KR" altLang="en-US" dirty="0"/>
              <a:t>앵커</a:t>
            </a:r>
            <a:r>
              <a:rPr lang="en-US" altLang="ko-KR" dirty="0"/>
              <a:t>:</a:t>
            </a:r>
            <a:r>
              <a:rPr lang="ko-KR" altLang="en-US"/>
              <a:t>기준점 맞추기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9CA464E-250C-4BA5-AF6F-1263594FB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453" y="1354228"/>
            <a:ext cx="7715250" cy="3295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6FD112-67FF-4C35-87E2-4B0D8DD2C807}"/>
              </a:ext>
            </a:extLst>
          </p:cNvPr>
          <p:cNvSpPr txBox="1"/>
          <p:nvPr/>
        </p:nvSpPr>
        <p:spPr>
          <a:xfrm>
            <a:off x="678730" y="4930219"/>
            <a:ext cx="5194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앵커</a:t>
            </a:r>
            <a:r>
              <a:rPr lang="en-US" altLang="ko-KR" dirty="0"/>
              <a:t>-</a:t>
            </a:r>
            <a:r>
              <a:rPr lang="ko-KR" altLang="en-US" dirty="0" err="1"/>
              <a:t>빨간점</a:t>
            </a:r>
            <a:r>
              <a:rPr lang="en-US" altLang="ko-KR" dirty="0"/>
              <a:t>:</a:t>
            </a:r>
            <a:r>
              <a:rPr lang="ko-KR" altLang="en-US" dirty="0"/>
              <a:t>캔버스에서의</a:t>
            </a:r>
            <a:r>
              <a:rPr lang="en-US" altLang="ko-KR" dirty="0"/>
              <a:t> </a:t>
            </a:r>
            <a:r>
              <a:rPr lang="ko-KR" altLang="en-US" dirty="0"/>
              <a:t>기준점</a:t>
            </a:r>
            <a:endParaRPr lang="en-US" altLang="ko-KR" dirty="0"/>
          </a:p>
          <a:p>
            <a:r>
              <a:rPr lang="ko-KR" altLang="en-US" dirty="0"/>
              <a:t>앵커</a:t>
            </a:r>
            <a:r>
              <a:rPr lang="en-US" altLang="ko-KR" dirty="0"/>
              <a:t>-</a:t>
            </a:r>
            <a:r>
              <a:rPr lang="ko-KR" altLang="en-US" dirty="0" err="1"/>
              <a:t>파란점</a:t>
            </a:r>
            <a:r>
              <a:rPr lang="en-US" altLang="ko-KR" dirty="0"/>
              <a:t>:</a:t>
            </a:r>
            <a:r>
              <a:rPr lang="ko-KR" altLang="en-US" dirty="0" err="1"/>
              <a:t>컴퍼넌트에서의</a:t>
            </a:r>
            <a:r>
              <a:rPr lang="ko-KR" altLang="en-US" dirty="0"/>
              <a:t> 기준점</a:t>
            </a:r>
          </a:p>
        </p:txBody>
      </p:sp>
    </p:spTree>
    <p:extLst>
      <p:ext uri="{BB962C8B-B14F-4D97-AF65-F5344CB8AC3E}">
        <p14:creationId xmlns:p14="http://schemas.microsoft.com/office/powerpoint/2010/main" val="70822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7EAE3-B160-4A49-A1C1-C4A64618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예제게임 만들기 </a:t>
            </a:r>
            <a:r>
              <a:rPr lang="en-US" altLang="ko-KR" dirty="0"/>
              <a:t>1. </a:t>
            </a:r>
            <a:r>
              <a:rPr lang="ko-KR" altLang="en-US" dirty="0"/>
              <a:t>계획하기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A028F-760C-4098-A302-7BF6F0063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게임이름 </a:t>
            </a:r>
            <a:r>
              <a:rPr lang="en-US" altLang="ko-KR" dirty="0"/>
              <a:t>: </a:t>
            </a:r>
            <a:r>
              <a:rPr lang="ko-KR" altLang="en-US" dirty="0"/>
              <a:t>굴러서 </a:t>
            </a:r>
            <a:r>
              <a:rPr lang="ko-KR" altLang="en-US" dirty="0" err="1"/>
              <a:t>템먹기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장르 </a:t>
            </a:r>
            <a:r>
              <a:rPr lang="en-US" altLang="ko-KR" dirty="0"/>
              <a:t>:</a:t>
            </a:r>
            <a:r>
              <a:rPr lang="ko-KR" altLang="en-US" dirty="0"/>
              <a:t>캐주얼 액션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목표</a:t>
            </a:r>
            <a:r>
              <a:rPr lang="en-US" altLang="ko-KR" dirty="0"/>
              <a:t>:</a:t>
            </a:r>
            <a:r>
              <a:rPr lang="ko-KR" altLang="en-US" dirty="0"/>
              <a:t>지형을 뛰어넘어 굴러서 템을 먹고 목표지점에 도달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구성</a:t>
            </a:r>
            <a:r>
              <a:rPr lang="en-US" altLang="ko-KR" dirty="0"/>
              <a:t>:</a:t>
            </a:r>
            <a:r>
              <a:rPr lang="ko-KR" altLang="en-US" dirty="0"/>
              <a:t>공</a:t>
            </a:r>
            <a:r>
              <a:rPr lang="en-US" altLang="ko-KR" dirty="0"/>
              <a:t>(player),</a:t>
            </a:r>
            <a:r>
              <a:rPr lang="ko-KR" altLang="en-US" dirty="0"/>
              <a:t>템</a:t>
            </a:r>
            <a:r>
              <a:rPr lang="en-US" altLang="ko-KR" dirty="0"/>
              <a:t>(Item),</a:t>
            </a:r>
            <a:r>
              <a:rPr lang="ko-KR" altLang="en-US" dirty="0"/>
              <a:t>지형</a:t>
            </a:r>
            <a:r>
              <a:rPr lang="en-US" altLang="ko-KR" dirty="0"/>
              <a:t>(Platform),</a:t>
            </a:r>
            <a:r>
              <a:rPr lang="ko-KR" altLang="en-US" dirty="0"/>
              <a:t>결승점</a:t>
            </a:r>
            <a:r>
              <a:rPr lang="en-US" altLang="ko-KR" dirty="0"/>
              <a:t>(Point)</a:t>
            </a:r>
          </a:p>
          <a:p>
            <a:r>
              <a:rPr lang="en-US" altLang="ko-KR" dirty="0"/>
              <a:t>6</a:t>
            </a:r>
            <a:r>
              <a:rPr lang="ko-KR" altLang="en-US" dirty="0"/>
              <a:t>구성도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" name="3D 모델 3" descr="Cuboid">
                <a:extLst>
                  <a:ext uri="{FF2B5EF4-FFF2-40B4-BE49-F238E27FC236}">
                    <a16:creationId xmlns:a16="http://schemas.microsoft.com/office/drawing/2014/main" id="{66C82D0F-9D97-41A0-8A22-48D147BDA9B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56711160"/>
                  </p:ext>
                </p:extLst>
              </p:nvPr>
            </p:nvGraphicFramePr>
            <p:xfrm>
              <a:off x="1399820" y="5575277"/>
              <a:ext cx="1744106" cy="128272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744106" cy="1282723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9235577" ay="-3067946" az="-954862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86523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" name="3D 모델 3" descr="Cuboid">
                <a:extLst>
                  <a:ext uri="{FF2B5EF4-FFF2-40B4-BE49-F238E27FC236}">
                    <a16:creationId xmlns:a16="http://schemas.microsoft.com/office/drawing/2014/main" id="{66C82D0F-9D97-41A0-8A22-48D147BDA9B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9820" y="5575277"/>
                <a:ext cx="1744106" cy="1282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" name="3D 모델 4" descr="Sphere">
                <a:extLst>
                  <a:ext uri="{FF2B5EF4-FFF2-40B4-BE49-F238E27FC236}">
                    <a16:creationId xmlns:a16="http://schemas.microsoft.com/office/drawing/2014/main" id="{33161DFC-B074-41A1-A040-CCC728C9E01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27069099"/>
                  </p:ext>
                </p:extLst>
              </p:nvPr>
            </p:nvGraphicFramePr>
            <p:xfrm>
              <a:off x="1762201" y="4644287"/>
              <a:ext cx="1285454" cy="1304498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1285454" cy="130449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1027818" ay="2638650" az="-724808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221859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" name="3D 모델 4" descr="Sphere">
                <a:extLst>
                  <a:ext uri="{FF2B5EF4-FFF2-40B4-BE49-F238E27FC236}">
                    <a16:creationId xmlns:a16="http://schemas.microsoft.com/office/drawing/2014/main" id="{33161DFC-B074-41A1-A040-CCC728C9E01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62201" y="4644287"/>
                <a:ext cx="1285454" cy="13044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7" name="3D 모델 6" descr="Cuboid">
                <a:extLst>
                  <a:ext uri="{FF2B5EF4-FFF2-40B4-BE49-F238E27FC236}">
                    <a16:creationId xmlns:a16="http://schemas.microsoft.com/office/drawing/2014/main" id="{6D553F73-12AB-49A1-85A3-F3ECAB0CE06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04587689"/>
                  </p:ext>
                </p:extLst>
              </p:nvPr>
            </p:nvGraphicFramePr>
            <p:xfrm>
              <a:off x="4200606" y="4666062"/>
              <a:ext cx="1744106" cy="128272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744106" cy="1282723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9235577" ay="-3067946" az="-9548621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86523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7" name="3D 모델 6" descr="Cuboid">
                <a:extLst>
                  <a:ext uri="{FF2B5EF4-FFF2-40B4-BE49-F238E27FC236}">
                    <a16:creationId xmlns:a16="http://schemas.microsoft.com/office/drawing/2014/main" id="{6D553F73-12AB-49A1-85A3-F3ECAB0CE0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0606" y="4666062"/>
                <a:ext cx="1744106" cy="1282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6" name="3D 모델 5" descr="Capsule">
                <a:extLst>
                  <a:ext uri="{FF2B5EF4-FFF2-40B4-BE49-F238E27FC236}">
                    <a16:creationId xmlns:a16="http://schemas.microsoft.com/office/drawing/2014/main" id="{CD7BCA63-8040-4F8D-BB38-FA359FB052A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39636808"/>
                  </p:ext>
                </p:extLst>
              </p:nvPr>
            </p:nvGraphicFramePr>
            <p:xfrm rot="1187974">
              <a:off x="4992462" y="3568260"/>
              <a:ext cx="835264" cy="1729774"/>
            </p:xfrm>
            <a:graphic>
              <a:graphicData uri="http://schemas.microsoft.com/office/drawing/2017/model3d">
                <am3d:model3d r:embed="rId8">
                  <am3d:spPr>
                    <a:xfrm rot="1187974">
                      <a:off x="0" y="0"/>
                      <a:ext cx="835264" cy="1729774"/>
                    </a:xfrm>
                    <a:prstGeom prst="rect">
                      <a:avLst/>
                    </a:prstGeom>
                  </am3d:spPr>
                  <am3d:camera>
                    <am3d:pos x="0" y="0" z="5555750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637" d="1000000"/>
                    <am3d:preTrans dx="0" dy="-18000000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1398835" ay="-2563423" az="-977891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203121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6" name="3D 모델 5" descr="Capsule">
                <a:extLst>
                  <a:ext uri="{FF2B5EF4-FFF2-40B4-BE49-F238E27FC236}">
                    <a16:creationId xmlns:a16="http://schemas.microsoft.com/office/drawing/2014/main" id="{CD7BCA63-8040-4F8D-BB38-FA359FB052A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 rot="1187974">
                <a:off x="4992462" y="3568260"/>
                <a:ext cx="835264" cy="1729774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20EC08D-9797-4271-9E4A-5D00B742980C}"/>
              </a:ext>
            </a:extLst>
          </p:cNvPr>
          <p:cNvCxnSpPr/>
          <p:nvPr/>
        </p:nvCxnSpPr>
        <p:spPr>
          <a:xfrm flipV="1">
            <a:off x="3431357" y="5575277"/>
            <a:ext cx="769249" cy="601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1A17C12-4ED9-41DE-B66B-7E8874C5DDCC}"/>
              </a:ext>
            </a:extLst>
          </p:cNvPr>
          <p:cNvSpPr txBox="1"/>
          <p:nvPr/>
        </p:nvSpPr>
        <p:spPr>
          <a:xfrm>
            <a:off x="3761295" y="6090076"/>
            <a:ext cx="145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점프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1" name="3D 모델 10" descr="Cuboid">
                <a:extLst>
                  <a:ext uri="{FF2B5EF4-FFF2-40B4-BE49-F238E27FC236}">
                    <a16:creationId xmlns:a16="http://schemas.microsoft.com/office/drawing/2014/main" id="{62B5E55D-45F1-4BDC-B5A9-5EFA01E0C4C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51201700"/>
                  </p:ext>
                </p:extLst>
              </p:nvPr>
            </p:nvGraphicFramePr>
            <p:xfrm>
              <a:off x="6389196" y="4013813"/>
              <a:ext cx="1744106" cy="128272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744106" cy="1282723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9235577" ay="-3067946" az="-9548621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86523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1" name="3D 모델 10" descr="Cuboid">
                <a:extLst>
                  <a:ext uri="{FF2B5EF4-FFF2-40B4-BE49-F238E27FC236}">
                    <a16:creationId xmlns:a16="http://schemas.microsoft.com/office/drawing/2014/main" id="{62B5E55D-45F1-4BDC-B5A9-5EFA01E0C4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89196" y="4013813"/>
                <a:ext cx="1744106" cy="1282723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8AE1DE-0DE7-4BAE-B13F-7770A527A452}"/>
              </a:ext>
            </a:extLst>
          </p:cNvPr>
          <p:cNvSpPr txBox="1"/>
          <p:nvPr/>
        </p:nvSpPr>
        <p:spPr>
          <a:xfrm>
            <a:off x="6872140" y="3843762"/>
            <a:ext cx="137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승리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2DBCB9-98AC-4312-8B22-AF67FB624398}"/>
              </a:ext>
            </a:extLst>
          </p:cNvPr>
          <p:cNvSpPr txBox="1"/>
          <p:nvPr/>
        </p:nvSpPr>
        <p:spPr>
          <a:xfrm>
            <a:off x="4018266" y="4180553"/>
            <a:ext cx="111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아이템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1A0261-2AC4-4B8D-A81A-8C033A98F11B}"/>
              </a:ext>
            </a:extLst>
          </p:cNvPr>
          <p:cNvSpPr txBox="1"/>
          <p:nvPr/>
        </p:nvSpPr>
        <p:spPr>
          <a:xfrm>
            <a:off x="1215638" y="4740450"/>
            <a:ext cx="145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공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AC30A8-D01D-4035-B727-0D70C1A6F94B}"/>
              </a:ext>
            </a:extLst>
          </p:cNvPr>
          <p:cNvSpPr txBox="1"/>
          <p:nvPr/>
        </p:nvSpPr>
        <p:spPr>
          <a:xfrm>
            <a:off x="7999036" y="3971001"/>
            <a:ext cx="145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템을 </a:t>
            </a:r>
            <a:r>
              <a:rPr lang="ko-KR" altLang="en-US" dirty="0" err="1"/>
              <a:t>다못먹으면</a:t>
            </a:r>
            <a:r>
              <a:rPr lang="ko-KR" altLang="en-US" dirty="0"/>
              <a:t> 재시작</a:t>
            </a:r>
          </a:p>
        </p:txBody>
      </p:sp>
    </p:spTree>
    <p:extLst>
      <p:ext uri="{BB962C8B-B14F-4D97-AF65-F5344CB8AC3E}">
        <p14:creationId xmlns:p14="http://schemas.microsoft.com/office/powerpoint/2010/main" val="1357750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7F5BE-9354-4356-80DF-3CC9184E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예제게임 만들기 </a:t>
            </a:r>
            <a:r>
              <a:rPr lang="en-US" altLang="ko-KR" dirty="0"/>
              <a:t>1. </a:t>
            </a:r>
            <a:r>
              <a:rPr lang="ko-KR" altLang="en-US" dirty="0"/>
              <a:t>계획하기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D45A2-BFC2-4CCB-8388-F52745B11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public</a:t>
            </a:r>
            <a:r>
              <a:rPr lang="ko-KR" altLang="en-US" sz="2000" dirty="0"/>
              <a:t>으로 변수 선언하면 굳이 초기화 </a:t>
            </a:r>
            <a:r>
              <a:rPr lang="ko-KR" altLang="en-US" sz="2000" dirty="0" err="1"/>
              <a:t>안해도됨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SetActive</a:t>
            </a:r>
            <a:r>
              <a:rPr lang="en-US" altLang="ko-KR" sz="2000" dirty="0"/>
              <a:t>(bool):</a:t>
            </a:r>
            <a:r>
              <a:rPr lang="ko-KR" altLang="en-US" sz="2000" dirty="0"/>
              <a:t>오브젝트 활성화 함수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AudioSource</a:t>
            </a:r>
            <a:r>
              <a:rPr lang="en-US" altLang="ko-KR" sz="2000" dirty="0"/>
              <a:t>:</a:t>
            </a:r>
            <a:r>
              <a:rPr lang="ko-KR" altLang="en-US" sz="2000" dirty="0"/>
              <a:t>사운드 재생 컴포넌트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AudioClip</a:t>
            </a:r>
            <a:r>
              <a:rPr lang="en-US" altLang="ko-KR" sz="2000" dirty="0"/>
              <a:t> </a:t>
            </a:r>
            <a:r>
              <a:rPr lang="ko-KR" altLang="en-US" sz="2000" dirty="0"/>
              <a:t>필요</a:t>
            </a:r>
            <a:r>
              <a:rPr lang="en-US" altLang="ko-KR" sz="2000" dirty="0"/>
              <a:t>(add </a:t>
            </a:r>
            <a:r>
              <a:rPr lang="ko-KR" altLang="en-US" sz="2000" dirty="0"/>
              <a:t>컴포넌트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9873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470</Words>
  <Application>Microsoft Office PowerPoint</Application>
  <PresentationFormat>와이드스크린</PresentationFormat>
  <Paragraphs>79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27일 공부</vt:lpstr>
      <vt:lpstr>UGUI 기초(Canvas:UI가 그려지는 도화지 역할인 컴포넌트</vt:lpstr>
      <vt:lpstr>UGUI 기초(텍스트:문자열을 표시하는 UI</vt:lpstr>
      <vt:lpstr>UGUI 기초(이미지:이미지를 표시하는 UI</vt:lpstr>
      <vt:lpstr>UGUI 기초(이미지:이미지를 표시하는 UI</vt:lpstr>
      <vt:lpstr>UGUI기초(버튼</vt:lpstr>
      <vt:lpstr>UGUI기초(앵커:기준점 맞추기</vt:lpstr>
      <vt:lpstr>예제게임 만들기 1. 계획하기</vt:lpstr>
      <vt:lpstr>예제게임 만들기 1. 계획하기 </vt:lpstr>
      <vt:lpstr>예제게임 만들기 </vt:lpstr>
      <vt:lpstr>예제게임 만들기 (카메라</vt:lpstr>
      <vt:lpstr>결승점 만들기</vt:lpstr>
      <vt:lpstr>장면이동</vt:lpstr>
      <vt:lpstr>스테이지</vt:lpstr>
      <vt:lpstr>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27일 공부</dc:title>
  <dc:creator>순조 홍</dc:creator>
  <cp:lastModifiedBy>순조 홍</cp:lastModifiedBy>
  <cp:revision>29</cp:revision>
  <dcterms:created xsi:type="dcterms:W3CDTF">2019-12-27T01:20:07Z</dcterms:created>
  <dcterms:modified xsi:type="dcterms:W3CDTF">2019-12-30T06:16:16Z</dcterms:modified>
</cp:coreProperties>
</file>