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9" r:id="rId5"/>
    <p:sldId id="260" r:id="rId6"/>
    <p:sldId id="300" r:id="rId7"/>
    <p:sldId id="316" r:id="rId8"/>
    <p:sldId id="310" r:id="rId9"/>
    <p:sldId id="295" r:id="rId10"/>
    <p:sldId id="304" r:id="rId11"/>
    <p:sldId id="330" r:id="rId12"/>
    <p:sldId id="328" r:id="rId13"/>
    <p:sldId id="322" r:id="rId14"/>
    <p:sldId id="329" r:id="rId15"/>
    <p:sldId id="331" r:id="rId16"/>
    <p:sldId id="308" r:id="rId17"/>
    <p:sldId id="306" r:id="rId18"/>
    <p:sldId id="305" r:id="rId19"/>
    <p:sldId id="315" r:id="rId20"/>
    <p:sldId id="298" r:id="rId21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FDB1"/>
    <a:srgbClr val="C6E396"/>
    <a:srgbClr val="7030A0"/>
    <a:srgbClr val="C00000"/>
    <a:srgbClr val="E9C592"/>
    <a:srgbClr val="952637"/>
    <a:srgbClr val="212E53"/>
    <a:srgbClr val="BB7243"/>
    <a:srgbClr val="506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8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E2951D-4936-49A7-AFA1-7078F8115646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82DF3F5F-7A33-42C6-A4A0-28C1380E8C97}">
      <dgm:prSet phldrT="[텍스트]" custT="1"/>
      <dgm:spPr/>
      <dgm:t>
        <a:bodyPr/>
        <a:lstStyle/>
        <a:p>
          <a:pPr rtl="0" latinLnBrk="1"/>
          <a:r>
            <a:rPr lang="en-US" altLang="en-US" sz="1400" b="1" dirty="0"/>
            <a:t>01</a:t>
          </a:r>
          <a:r>
            <a:rPr lang="en-US" altLang="en-US" sz="1400" b="1" dirty="0">
              <a:latin typeface="맑은 고딕"/>
            </a:rPr>
            <a:t>    </a:t>
          </a:r>
          <a:r>
            <a:rPr lang="ko-KR" altLang="en-US" sz="1400" b="1" dirty="0">
              <a:latin typeface="맑은 고딕"/>
            </a:rPr>
            <a:t>애니</a:t>
          </a:r>
          <a:r>
            <a:rPr lang="ko-KR" altLang="en-US" sz="1400" b="1" dirty="0">
              <a:latin typeface="Malgun Gothic"/>
              <a:ea typeface="Malgun Gothic"/>
            </a:rPr>
            <a:t>메이션 - </a:t>
          </a:r>
          <a:r>
            <a:rPr lang="ko-KR" altLang="en-US" sz="1400" b="1" dirty="0" err="1">
              <a:latin typeface="Malgun Gothic"/>
              <a:ea typeface="Malgun Gothic"/>
            </a:rPr>
            <a:t>스키닝을</a:t>
          </a:r>
          <a:r>
            <a:rPr lang="ko-KR" altLang="en-US" sz="1400" b="1" dirty="0">
              <a:latin typeface="Malgun Gothic"/>
              <a:ea typeface="Malgun Gothic"/>
            </a:rPr>
            <a:t> 이용한 </a:t>
          </a:r>
          <a:r>
            <a:rPr lang="ko-KR" altLang="en-US" sz="1400" b="1" dirty="0">
              <a:latin typeface="맑은 고딕"/>
            </a:rPr>
            <a:t>움직임 구현</a:t>
          </a:r>
          <a:endParaRPr lang="ko-KR" altLang="en-US" sz="1400" b="1" dirty="0"/>
        </a:p>
      </dgm:t>
    </dgm:pt>
    <dgm:pt modelId="{647BE385-11A1-4EF3-855E-E431EA8244D2}" type="parTrans" cxnId="{F788F38C-6FE6-4FAC-B75A-34B3BC54CE65}">
      <dgm:prSet/>
      <dgm:spPr/>
      <dgm:t>
        <a:bodyPr/>
        <a:lstStyle/>
        <a:p>
          <a:pPr latinLnBrk="1"/>
          <a:endParaRPr lang="ko-KR" altLang="en-US" b="1"/>
        </a:p>
      </dgm:t>
    </dgm:pt>
    <dgm:pt modelId="{29671233-BA5F-442E-984B-780647082102}" type="sibTrans" cxnId="{F788F38C-6FE6-4FAC-B75A-34B3BC54CE65}">
      <dgm:prSet/>
      <dgm:spPr/>
      <dgm:t>
        <a:bodyPr/>
        <a:lstStyle/>
        <a:p>
          <a:pPr latinLnBrk="1"/>
          <a:endParaRPr lang="ko-KR" altLang="en-US" b="1"/>
        </a:p>
      </dgm:t>
    </dgm:pt>
    <dgm:pt modelId="{2F2C1447-6109-4A72-BF78-506C01BCEC6B}">
      <dgm:prSet custT="1"/>
      <dgm:spPr/>
      <dgm:t>
        <a:bodyPr/>
        <a:lstStyle/>
        <a:p>
          <a:pPr rtl="0" latinLnBrk="1"/>
          <a:r>
            <a:rPr lang="en-US" altLang="en-US" sz="1400" b="1" dirty="0"/>
            <a:t>02</a:t>
          </a:r>
          <a:r>
            <a:rPr lang="en-US" altLang="en-US" sz="1400" b="1" dirty="0">
              <a:latin typeface="맑은 고딕"/>
            </a:rPr>
            <a:t>   </a:t>
          </a:r>
          <a:r>
            <a:rPr lang="en-US" altLang="en-US" sz="1400" b="1" dirty="0"/>
            <a:t> </a:t>
          </a:r>
          <a:r>
            <a:rPr lang="ko-KR" altLang="en-US" sz="1400" b="1" dirty="0"/>
            <a:t>좀비 </a:t>
          </a:r>
          <a:r>
            <a:rPr lang="ko-KR" altLang="en-US" sz="1400" b="1" dirty="0">
              <a:latin typeface="맑은 고딕"/>
            </a:rPr>
            <a:t>움직임 - </a:t>
          </a:r>
          <a:r>
            <a:rPr lang="ko-KR" altLang="en-US" sz="1400" b="1" dirty="0" err="1">
              <a:latin typeface="맑은 고딕"/>
            </a:rPr>
            <a:t>비헤이비어</a:t>
          </a:r>
          <a:r>
            <a:rPr lang="ko-KR" altLang="en-US" sz="1400" b="1" dirty="0">
              <a:latin typeface="맑은 고딕"/>
            </a:rPr>
            <a:t> 트리를 이용한 좀비 움직임 구현</a:t>
          </a:r>
          <a:endParaRPr lang="en-US" altLang="ko-KR" sz="1400" b="1" dirty="0"/>
        </a:p>
      </dgm:t>
    </dgm:pt>
    <dgm:pt modelId="{3D414C87-2FEB-4482-84D3-8C51BFC199B1}" type="parTrans" cxnId="{56BAABA6-11CA-4593-9AAC-577130CD5029}">
      <dgm:prSet/>
      <dgm:spPr/>
      <dgm:t>
        <a:bodyPr/>
        <a:lstStyle/>
        <a:p>
          <a:pPr latinLnBrk="1"/>
          <a:endParaRPr lang="ko-KR" altLang="en-US" b="1"/>
        </a:p>
      </dgm:t>
    </dgm:pt>
    <dgm:pt modelId="{82F45213-A999-4846-B086-38F5E462923E}" type="sibTrans" cxnId="{56BAABA6-11CA-4593-9AAC-577130CD5029}">
      <dgm:prSet/>
      <dgm:spPr/>
      <dgm:t>
        <a:bodyPr/>
        <a:lstStyle/>
        <a:p>
          <a:pPr latinLnBrk="1"/>
          <a:endParaRPr lang="ko-KR" altLang="en-US" b="1"/>
        </a:p>
      </dgm:t>
    </dgm:pt>
    <dgm:pt modelId="{233B9152-234F-4EF3-9B7F-B00A3C751B05}">
      <dgm:prSet custT="1"/>
      <dgm:spPr/>
      <dgm:t>
        <a:bodyPr/>
        <a:lstStyle/>
        <a:p>
          <a:pPr rtl="0" latinLnBrk="1"/>
          <a:r>
            <a:rPr lang="en-US" altLang="en-US" sz="1400" b="1" dirty="0">
              <a:latin typeface="맑은 고딕"/>
            </a:rPr>
            <a:t>03    IOCP</a:t>
          </a:r>
          <a:r>
            <a:rPr lang="ko-KR" altLang="en-US" sz="1400" b="1" dirty="0">
              <a:latin typeface="맑은 고딕"/>
            </a:rPr>
            <a:t>서버</a:t>
          </a:r>
          <a:r>
            <a:rPr lang="en-US" altLang="en-US" sz="1400" b="1" dirty="0">
              <a:latin typeface="맑은 고딕"/>
            </a:rPr>
            <a:t>  </a:t>
          </a:r>
          <a:endParaRPr lang="ko-KR" altLang="en-US" sz="1400" b="1" dirty="0"/>
        </a:p>
      </dgm:t>
    </dgm:pt>
    <dgm:pt modelId="{A4286970-F811-4929-AFAD-55A77E0E1D03}" type="parTrans" cxnId="{E1B4B209-2075-4F70-93A3-13B3EE7E85F1}">
      <dgm:prSet/>
      <dgm:spPr/>
      <dgm:t>
        <a:bodyPr/>
        <a:lstStyle/>
        <a:p>
          <a:pPr latinLnBrk="1"/>
          <a:endParaRPr lang="ko-KR" altLang="en-US"/>
        </a:p>
      </dgm:t>
    </dgm:pt>
    <dgm:pt modelId="{8B18F54D-2A06-4FFC-8398-51F851A404C2}" type="sibTrans" cxnId="{E1B4B209-2075-4F70-93A3-13B3EE7E85F1}">
      <dgm:prSet/>
      <dgm:spPr/>
      <dgm:t>
        <a:bodyPr/>
        <a:lstStyle/>
        <a:p>
          <a:pPr latinLnBrk="1"/>
          <a:endParaRPr lang="ko-KR" altLang="en-US"/>
        </a:p>
      </dgm:t>
    </dgm:pt>
    <dgm:pt modelId="{A533FCD1-F82B-4043-82A2-7C5DE3D5496A}" type="pres">
      <dgm:prSet presAssocID="{FCE2951D-4936-49A7-AFA1-7078F8115646}" presName="linear" presStyleCnt="0">
        <dgm:presLayoutVars>
          <dgm:animLvl val="lvl"/>
          <dgm:resizeHandles val="exact"/>
        </dgm:presLayoutVars>
      </dgm:prSet>
      <dgm:spPr/>
    </dgm:pt>
    <dgm:pt modelId="{950EF782-5B1A-418D-AA25-41312D847310}" type="pres">
      <dgm:prSet presAssocID="{82DF3F5F-7A33-42C6-A4A0-28C1380E8C9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E5D83A2-A2F4-42B1-AF6B-26814240761F}" type="pres">
      <dgm:prSet presAssocID="{29671233-BA5F-442E-984B-780647082102}" presName="spacer" presStyleCnt="0"/>
      <dgm:spPr/>
    </dgm:pt>
    <dgm:pt modelId="{0D74DB7D-24AF-486E-8039-53799A71D146}" type="pres">
      <dgm:prSet presAssocID="{2F2C1447-6109-4A72-BF78-506C01BCEC6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5187083-3F09-4F10-B7C4-B78D7F6F05C5}" type="pres">
      <dgm:prSet presAssocID="{82F45213-A999-4846-B086-38F5E462923E}" presName="spacer" presStyleCnt="0"/>
      <dgm:spPr/>
    </dgm:pt>
    <dgm:pt modelId="{199D2534-5F6B-43B8-8EE7-AEFA24B8969C}" type="pres">
      <dgm:prSet presAssocID="{233B9152-234F-4EF3-9B7F-B00A3C751B05}" presName="parentText" presStyleLbl="node1" presStyleIdx="2" presStyleCnt="3" custLinFactNeighborX="-1" custLinFactNeighborY="3661">
        <dgm:presLayoutVars>
          <dgm:chMax val="0"/>
          <dgm:bulletEnabled val="1"/>
        </dgm:presLayoutVars>
      </dgm:prSet>
      <dgm:spPr/>
    </dgm:pt>
  </dgm:ptLst>
  <dgm:cxnLst>
    <dgm:cxn modelId="{E1B4B209-2075-4F70-93A3-13B3EE7E85F1}" srcId="{FCE2951D-4936-49A7-AFA1-7078F8115646}" destId="{233B9152-234F-4EF3-9B7F-B00A3C751B05}" srcOrd="2" destOrd="0" parTransId="{A4286970-F811-4929-AFAD-55A77E0E1D03}" sibTransId="{8B18F54D-2A06-4FFC-8398-51F851A404C2}"/>
    <dgm:cxn modelId="{6EF55D89-6591-43E4-8FBF-8D034653097D}" type="presOf" srcId="{FCE2951D-4936-49A7-AFA1-7078F8115646}" destId="{A533FCD1-F82B-4043-82A2-7C5DE3D5496A}" srcOrd="0" destOrd="0" presId="urn:microsoft.com/office/officeart/2005/8/layout/vList2"/>
    <dgm:cxn modelId="{F788F38C-6FE6-4FAC-B75A-34B3BC54CE65}" srcId="{FCE2951D-4936-49A7-AFA1-7078F8115646}" destId="{82DF3F5F-7A33-42C6-A4A0-28C1380E8C97}" srcOrd="0" destOrd="0" parTransId="{647BE385-11A1-4EF3-855E-E431EA8244D2}" sibTransId="{29671233-BA5F-442E-984B-780647082102}"/>
    <dgm:cxn modelId="{12918998-F20F-4D2C-8B43-B5ACA035D684}" type="presOf" srcId="{233B9152-234F-4EF3-9B7F-B00A3C751B05}" destId="{199D2534-5F6B-43B8-8EE7-AEFA24B8969C}" srcOrd="0" destOrd="0" presId="urn:microsoft.com/office/officeart/2005/8/layout/vList2"/>
    <dgm:cxn modelId="{56BAABA6-11CA-4593-9AAC-577130CD5029}" srcId="{FCE2951D-4936-49A7-AFA1-7078F8115646}" destId="{2F2C1447-6109-4A72-BF78-506C01BCEC6B}" srcOrd="1" destOrd="0" parTransId="{3D414C87-2FEB-4482-84D3-8C51BFC199B1}" sibTransId="{82F45213-A999-4846-B086-38F5E462923E}"/>
    <dgm:cxn modelId="{189C1CAC-ADEE-4B83-AACE-98E80DA3FE62}" type="presOf" srcId="{2F2C1447-6109-4A72-BF78-506C01BCEC6B}" destId="{0D74DB7D-24AF-486E-8039-53799A71D146}" srcOrd="0" destOrd="0" presId="urn:microsoft.com/office/officeart/2005/8/layout/vList2"/>
    <dgm:cxn modelId="{2FA9FBEF-30BA-4557-AC1F-18E1646C6D8F}" type="presOf" srcId="{82DF3F5F-7A33-42C6-A4A0-28C1380E8C97}" destId="{950EF782-5B1A-418D-AA25-41312D847310}" srcOrd="0" destOrd="0" presId="urn:microsoft.com/office/officeart/2005/8/layout/vList2"/>
    <dgm:cxn modelId="{2E4A1DF7-9EA5-4896-9048-E7C710E14B9F}" type="presParOf" srcId="{A533FCD1-F82B-4043-82A2-7C5DE3D5496A}" destId="{950EF782-5B1A-418D-AA25-41312D847310}" srcOrd="0" destOrd="0" presId="urn:microsoft.com/office/officeart/2005/8/layout/vList2"/>
    <dgm:cxn modelId="{89C8F29D-2EFF-4670-99ED-5E9DE111FC0D}" type="presParOf" srcId="{A533FCD1-F82B-4043-82A2-7C5DE3D5496A}" destId="{DE5D83A2-A2F4-42B1-AF6B-26814240761F}" srcOrd="1" destOrd="0" presId="urn:microsoft.com/office/officeart/2005/8/layout/vList2"/>
    <dgm:cxn modelId="{46BE4A6B-AE84-4362-AD15-42611E7D345D}" type="presParOf" srcId="{A533FCD1-F82B-4043-82A2-7C5DE3D5496A}" destId="{0D74DB7D-24AF-486E-8039-53799A71D146}" srcOrd="2" destOrd="0" presId="urn:microsoft.com/office/officeart/2005/8/layout/vList2"/>
    <dgm:cxn modelId="{30A39766-0D97-4004-9392-953D6124CB6C}" type="presParOf" srcId="{A533FCD1-F82B-4043-82A2-7C5DE3D5496A}" destId="{45187083-3F09-4F10-B7C4-B78D7F6F05C5}" srcOrd="3" destOrd="0" presId="urn:microsoft.com/office/officeart/2005/8/layout/vList2"/>
    <dgm:cxn modelId="{5DD8B73B-6035-4464-AB96-88B1169344B7}" type="presParOf" srcId="{A533FCD1-F82B-4043-82A2-7C5DE3D5496A}" destId="{199D2534-5F6B-43B8-8EE7-AEFA24B8969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E2951D-4936-49A7-AFA1-7078F8115646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82DF3F5F-7A33-42C6-A4A0-28C1380E8C97}">
      <dgm:prSet phldrT="[텍스트]" custT="1"/>
      <dgm:spPr/>
      <dgm:t>
        <a:bodyPr/>
        <a:lstStyle/>
        <a:p>
          <a:pPr rtl="0" latinLnBrk="1"/>
          <a:r>
            <a:rPr lang="en-US" altLang="en-US" sz="1400" b="1" dirty="0"/>
            <a:t>01</a:t>
          </a:r>
          <a:r>
            <a:rPr lang="en-US" altLang="en-US" sz="1400" b="1" dirty="0">
              <a:latin typeface="맑은 고딕"/>
            </a:rPr>
            <a:t>    </a:t>
          </a:r>
          <a:r>
            <a:rPr lang="ko-KR" altLang="en-US" sz="1400" b="1" dirty="0"/>
            <a:t>그림자</a:t>
          </a:r>
          <a:r>
            <a:rPr lang="en-US" altLang="ko-KR" sz="1400" b="1" dirty="0"/>
            <a:t>, </a:t>
          </a:r>
          <a:r>
            <a:rPr lang="ko-KR" altLang="en-US" sz="1400" b="1" dirty="0"/>
            <a:t>조명</a:t>
          </a:r>
          <a:r>
            <a:rPr lang="ko-KR" altLang="en-US" sz="1400" b="1" dirty="0">
              <a:latin typeface="맑은 고딕"/>
            </a:rPr>
            <a:t> - 조명에 대한 그림자 생성</a:t>
          </a:r>
          <a:endParaRPr lang="ko-KR" altLang="en-US" sz="1400" b="1" dirty="0"/>
        </a:p>
      </dgm:t>
    </dgm:pt>
    <dgm:pt modelId="{647BE385-11A1-4EF3-855E-E431EA8244D2}" type="parTrans" cxnId="{F788F38C-6FE6-4FAC-B75A-34B3BC54CE65}">
      <dgm:prSet/>
      <dgm:spPr/>
      <dgm:t>
        <a:bodyPr/>
        <a:lstStyle/>
        <a:p>
          <a:pPr latinLnBrk="1"/>
          <a:endParaRPr lang="ko-KR" altLang="en-US" b="1"/>
        </a:p>
      </dgm:t>
    </dgm:pt>
    <dgm:pt modelId="{29671233-BA5F-442E-984B-780647082102}" type="sibTrans" cxnId="{F788F38C-6FE6-4FAC-B75A-34B3BC54CE65}">
      <dgm:prSet/>
      <dgm:spPr/>
      <dgm:t>
        <a:bodyPr/>
        <a:lstStyle/>
        <a:p>
          <a:pPr latinLnBrk="1"/>
          <a:endParaRPr lang="ko-KR" altLang="en-US" b="1"/>
        </a:p>
      </dgm:t>
    </dgm:pt>
    <dgm:pt modelId="{2F2C1447-6109-4A72-BF78-506C01BCEC6B}">
      <dgm:prSet custT="1"/>
      <dgm:spPr/>
      <dgm:t>
        <a:bodyPr/>
        <a:lstStyle/>
        <a:p>
          <a:pPr rtl="0" latinLnBrk="1"/>
          <a:r>
            <a:rPr lang="en-US" altLang="en-US" sz="1400" b="1" dirty="0"/>
            <a:t>02</a:t>
          </a:r>
          <a:r>
            <a:rPr lang="en-US" altLang="en-US" sz="1400" b="1" dirty="0">
              <a:latin typeface="맑은 고딕"/>
            </a:rPr>
            <a:t>   </a:t>
          </a:r>
          <a:r>
            <a:rPr lang="en-US" altLang="en-US" sz="1400" b="1" dirty="0"/>
            <a:t> </a:t>
          </a:r>
          <a:r>
            <a:rPr lang="en-US" altLang="en-US" sz="1400" b="1" dirty="0" err="1">
              <a:latin typeface="맑은 고딕"/>
            </a:rPr>
            <a:t>파티클</a:t>
          </a:r>
          <a:r>
            <a:rPr lang="en-US" altLang="en-US" sz="1400" b="1" dirty="0">
              <a:latin typeface="맑은 고딕"/>
            </a:rPr>
            <a:t> - </a:t>
          </a:r>
          <a:r>
            <a:rPr lang="en-US" altLang="en-US" sz="1400" b="1" dirty="0" err="1">
              <a:latin typeface="맑은 고딕"/>
            </a:rPr>
            <a:t>총알</a:t>
          </a:r>
          <a:r>
            <a:rPr lang="en-US" altLang="en-US" sz="1400" b="1" dirty="0">
              <a:latin typeface="맑은 고딕"/>
            </a:rPr>
            <a:t> </a:t>
          </a:r>
          <a:r>
            <a:rPr lang="en-US" altLang="en-US" sz="1400" b="1" dirty="0" err="1">
              <a:latin typeface="맑은 고딕"/>
            </a:rPr>
            <a:t>이펙트</a:t>
          </a:r>
          <a:r>
            <a:rPr lang="en-US" altLang="en-US" sz="1400" b="1" dirty="0">
              <a:latin typeface="맑은 고딕"/>
            </a:rPr>
            <a:t> </a:t>
          </a:r>
          <a:r>
            <a:rPr lang="en-US" altLang="en-US" sz="1400" b="1" dirty="0" err="1">
              <a:latin typeface="맑은 고딕"/>
            </a:rPr>
            <a:t>구현</a:t>
          </a:r>
          <a:r>
            <a:rPr lang="en-US" altLang="en-US" sz="1400" b="1" dirty="0">
              <a:latin typeface="맑은 고딕"/>
            </a:rPr>
            <a:t> </a:t>
          </a:r>
          <a:endParaRPr lang="en-US" altLang="ko-KR" sz="1400" b="1" dirty="0"/>
        </a:p>
      </dgm:t>
    </dgm:pt>
    <dgm:pt modelId="{3D414C87-2FEB-4482-84D3-8C51BFC199B1}" type="parTrans" cxnId="{56BAABA6-11CA-4593-9AAC-577130CD5029}">
      <dgm:prSet/>
      <dgm:spPr/>
      <dgm:t>
        <a:bodyPr/>
        <a:lstStyle/>
        <a:p>
          <a:pPr latinLnBrk="1"/>
          <a:endParaRPr lang="ko-KR" altLang="en-US" b="1"/>
        </a:p>
      </dgm:t>
    </dgm:pt>
    <dgm:pt modelId="{82F45213-A999-4846-B086-38F5E462923E}" type="sibTrans" cxnId="{56BAABA6-11CA-4593-9AAC-577130CD5029}">
      <dgm:prSet/>
      <dgm:spPr/>
      <dgm:t>
        <a:bodyPr/>
        <a:lstStyle/>
        <a:p>
          <a:pPr latinLnBrk="1"/>
          <a:endParaRPr lang="ko-KR" altLang="en-US" b="1"/>
        </a:p>
      </dgm:t>
    </dgm:pt>
    <dgm:pt modelId="{233B9152-234F-4EF3-9B7F-B00A3C751B05}">
      <dgm:prSet custT="1"/>
      <dgm:spPr/>
      <dgm:t>
        <a:bodyPr/>
        <a:lstStyle/>
        <a:p>
          <a:pPr rtl="0" latinLnBrk="1"/>
          <a:r>
            <a:rPr lang="en-US" altLang="en-US" sz="1400" b="1" dirty="0">
              <a:latin typeface="맑은 고딕"/>
            </a:rPr>
            <a:t>03    </a:t>
          </a:r>
          <a:r>
            <a:rPr lang="ko-KR" altLang="en-US" sz="1400" b="1" dirty="0">
              <a:latin typeface="맑은 고딕"/>
            </a:rPr>
            <a:t>보스 </a:t>
          </a:r>
          <a:r>
            <a:rPr lang="en-US" altLang="ko-KR" sz="1400" b="1" dirty="0">
              <a:latin typeface="맑은 고딕"/>
            </a:rPr>
            <a:t>– </a:t>
          </a:r>
          <a:r>
            <a:rPr lang="ko-KR" altLang="en-US" sz="1400" b="1" dirty="0">
              <a:latin typeface="맑은 고딕"/>
            </a:rPr>
            <a:t>다양한 패턴을 갖고 있는 보스 구현</a:t>
          </a:r>
          <a:endParaRPr lang="ko-KR" altLang="en-US" sz="1400" b="1" dirty="0"/>
        </a:p>
      </dgm:t>
    </dgm:pt>
    <dgm:pt modelId="{A4286970-F811-4929-AFAD-55A77E0E1D03}" type="parTrans" cxnId="{E1B4B209-2075-4F70-93A3-13B3EE7E85F1}">
      <dgm:prSet/>
      <dgm:spPr/>
      <dgm:t>
        <a:bodyPr/>
        <a:lstStyle/>
        <a:p>
          <a:pPr latinLnBrk="1"/>
          <a:endParaRPr lang="ko-KR" altLang="en-US"/>
        </a:p>
      </dgm:t>
    </dgm:pt>
    <dgm:pt modelId="{8B18F54D-2A06-4FFC-8398-51F851A404C2}" type="sibTrans" cxnId="{E1B4B209-2075-4F70-93A3-13B3EE7E85F1}">
      <dgm:prSet/>
      <dgm:spPr/>
      <dgm:t>
        <a:bodyPr/>
        <a:lstStyle/>
        <a:p>
          <a:pPr latinLnBrk="1"/>
          <a:endParaRPr lang="ko-KR" altLang="en-US"/>
        </a:p>
      </dgm:t>
    </dgm:pt>
    <dgm:pt modelId="{A533FCD1-F82B-4043-82A2-7C5DE3D5496A}" type="pres">
      <dgm:prSet presAssocID="{FCE2951D-4936-49A7-AFA1-7078F8115646}" presName="linear" presStyleCnt="0">
        <dgm:presLayoutVars>
          <dgm:animLvl val="lvl"/>
          <dgm:resizeHandles val="exact"/>
        </dgm:presLayoutVars>
      </dgm:prSet>
      <dgm:spPr/>
    </dgm:pt>
    <dgm:pt modelId="{950EF782-5B1A-418D-AA25-41312D847310}" type="pres">
      <dgm:prSet presAssocID="{82DF3F5F-7A33-42C6-A4A0-28C1380E8C9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E5D83A2-A2F4-42B1-AF6B-26814240761F}" type="pres">
      <dgm:prSet presAssocID="{29671233-BA5F-442E-984B-780647082102}" presName="spacer" presStyleCnt="0"/>
      <dgm:spPr/>
    </dgm:pt>
    <dgm:pt modelId="{0D74DB7D-24AF-486E-8039-53799A71D146}" type="pres">
      <dgm:prSet presAssocID="{2F2C1447-6109-4A72-BF78-506C01BCEC6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5187083-3F09-4F10-B7C4-B78D7F6F05C5}" type="pres">
      <dgm:prSet presAssocID="{82F45213-A999-4846-B086-38F5E462923E}" presName="spacer" presStyleCnt="0"/>
      <dgm:spPr/>
    </dgm:pt>
    <dgm:pt modelId="{199D2534-5F6B-43B8-8EE7-AEFA24B8969C}" type="pres">
      <dgm:prSet presAssocID="{233B9152-234F-4EF3-9B7F-B00A3C751B05}" presName="parentText" presStyleLbl="node1" presStyleIdx="2" presStyleCnt="3" custLinFactNeighborX="-1" custLinFactNeighborY="3661">
        <dgm:presLayoutVars>
          <dgm:chMax val="0"/>
          <dgm:bulletEnabled val="1"/>
        </dgm:presLayoutVars>
      </dgm:prSet>
      <dgm:spPr/>
    </dgm:pt>
  </dgm:ptLst>
  <dgm:cxnLst>
    <dgm:cxn modelId="{E1B4B209-2075-4F70-93A3-13B3EE7E85F1}" srcId="{FCE2951D-4936-49A7-AFA1-7078F8115646}" destId="{233B9152-234F-4EF3-9B7F-B00A3C751B05}" srcOrd="2" destOrd="0" parTransId="{A4286970-F811-4929-AFAD-55A77E0E1D03}" sibTransId="{8B18F54D-2A06-4FFC-8398-51F851A404C2}"/>
    <dgm:cxn modelId="{6EF55D89-6591-43E4-8FBF-8D034653097D}" type="presOf" srcId="{FCE2951D-4936-49A7-AFA1-7078F8115646}" destId="{A533FCD1-F82B-4043-82A2-7C5DE3D5496A}" srcOrd="0" destOrd="0" presId="urn:microsoft.com/office/officeart/2005/8/layout/vList2"/>
    <dgm:cxn modelId="{F788F38C-6FE6-4FAC-B75A-34B3BC54CE65}" srcId="{FCE2951D-4936-49A7-AFA1-7078F8115646}" destId="{82DF3F5F-7A33-42C6-A4A0-28C1380E8C97}" srcOrd="0" destOrd="0" parTransId="{647BE385-11A1-4EF3-855E-E431EA8244D2}" sibTransId="{29671233-BA5F-442E-984B-780647082102}"/>
    <dgm:cxn modelId="{12918998-F20F-4D2C-8B43-B5ACA035D684}" type="presOf" srcId="{233B9152-234F-4EF3-9B7F-B00A3C751B05}" destId="{199D2534-5F6B-43B8-8EE7-AEFA24B8969C}" srcOrd="0" destOrd="0" presId="urn:microsoft.com/office/officeart/2005/8/layout/vList2"/>
    <dgm:cxn modelId="{56BAABA6-11CA-4593-9AAC-577130CD5029}" srcId="{FCE2951D-4936-49A7-AFA1-7078F8115646}" destId="{2F2C1447-6109-4A72-BF78-506C01BCEC6B}" srcOrd="1" destOrd="0" parTransId="{3D414C87-2FEB-4482-84D3-8C51BFC199B1}" sibTransId="{82F45213-A999-4846-B086-38F5E462923E}"/>
    <dgm:cxn modelId="{189C1CAC-ADEE-4B83-AACE-98E80DA3FE62}" type="presOf" srcId="{2F2C1447-6109-4A72-BF78-506C01BCEC6B}" destId="{0D74DB7D-24AF-486E-8039-53799A71D146}" srcOrd="0" destOrd="0" presId="urn:microsoft.com/office/officeart/2005/8/layout/vList2"/>
    <dgm:cxn modelId="{2FA9FBEF-30BA-4557-AC1F-18E1646C6D8F}" type="presOf" srcId="{82DF3F5F-7A33-42C6-A4A0-28C1380E8C97}" destId="{950EF782-5B1A-418D-AA25-41312D847310}" srcOrd="0" destOrd="0" presId="urn:microsoft.com/office/officeart/2005/8/layout/vList2"/>
    <dgm:cxn modelId="{2E4A1DF7-9EA5-4896-9048-E7C710E14B9F}" type="presParOf" srcId="{A533FCD1-F82B-4043-82A2-7C5DE3D5496A}" destId="{950EF782-5B1A-418D-AA25-41312D847310}" srcOrd="0" destOrd="0" presId="urn:microsoft.com/office/officeart/2005/8/layout/vList2"/>
    <dgm:cxn modelId="{89C8F29D-2EFF-4670-99ED-5E9DE111FC0D}" type="presParOf" srcId="{A533FCD1-F82B-4043-82A2-7C5DE3D5496A}" destId="{DE5D83A2-A2F4-42B1-AF6B-26814240761F}" srcOrd="1" destOrd="0" presId="urn:microsoft.com/office/officeart/2005/8/layout/vList2"/>
    <dgm:cxn modelId="{46BE4A6B-AE84-4362-AD15-42611E7D345D}" type="presParOf" srcId="{A533FCD1-F82B-4043-82A2-7C5DE3D5496A}" destId="{0D74DB7D-24AF-486E-8039-53799A71D146}" srcOrd="2" destOrd="0" presId="urn:microsoft.com/office/officeart/2005/8/layout/vList2"/>
    <dgm:cxn modelId="{30A39766-0D97-4004-9392-953D6124CB6C}" type="presParOf" srcId="{A533FCD1-F82B-4043-82A2-7C5DE3D5496A}" destId="{45187083-3F09-4F10-B7C4-B78D7F6F05C5}" srcOrd="3" destOrd="0" presId="urn:microsoft.com/office/officeart/2005/8/layout/vList2"/>
    <dgm:cxn modelId="{5DD8B73B-6035-4464-AB96-88B1169344B7}" type="presParOf" srcId="{A533FCD1-F82B-4043-82A2-7C5DE3D5496A}" destId="{199D2534-5F6B-43B8-8EE7-AEFA24B8969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E2951D-4936-49A7-AFA1-7078F8115646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2F2C1447-6109-4A72-BF78-506C01BCEC6B}">
      <dgm:prSet custT="1"/>
      <dgm:spPr/>
      <dgm:t>
        <a:bodyPr/>
        <a:lstStyle/>
        <a:p>
          <a:pPr rtl="0" latinLnBrk="1"/>
          <a:r>
            <a:rPr lang="en-US" altLang="en-US" sz="1400" b="1" dirty="0"/>
            <a:t>   03</a:t>
          </a:r>
          <a:r>
            <a:rPr lang="en-US" altLang="en-US" sz="1400" b="1" dirty="0">
              <a:latin typeface="맑은 고딕"/>
            </a:rPr>
            <a:t>   </a:t>
          </a:r>
          <a:r>
            <a:rPr lang="en-US" altLang="en-US" sz="1400" b="1" dirty="0"/>
            <a:t> </a:t>
          </a:r>
          <a:r>
            <a:rPr lang="ko-KR" altLang="en-US" sz="1400" b="1" dirty="0">
              <a:latin typeface="맑은 고딕"/>
            </a:rPr>
            <a:t>몬스터</a:t>
          </a:r>
          <a:r>
            <a:rPr lang="en-US" altLang="ko-KR" sz="1400" b="1" dirty="0">
              <a:latin typeface="맑은 고딕"/>
            </a:rPr>
            <a:t>- </a:t>
          </a:r>
          <a:r>
            <a:rPr lang="ko-KR" altLang="en-US" sz="1400" b="1" dirty="0">
              <a:latin typeface="맑은 고딕"/>
            </a:rPr>
            <a:t>서버에 몬스터 로직 적용</a:t>
          </a:r>
          <a:endParaRPr lang="en-US" altLang="ko-KR" sz="1400" b="1" dirty="0"/>
        </a:p>
      </dgm:t>
    </dgm:pt>
    <dgm:pt modelId="{82F45213-A999-4846-B086-38F5E462923E}" type="sibTrans" cxnId="{56BAABA6-11CA-4593-9AAC-577130CD5029}">
      <dgm:prSet/>
      <dgm:spPr/>
      <dgm:t>
        <a:bodyPr/>
        <a:lstStyle/>
        <a:p>
          <a:pPr latinLnBrk="1"/>
          <a:endParaRPr lang="ko-KR" altLang="en-US" b="1"/>
        </a:p>
      </dgm:t>
    </dgm:pt>
    <dgm:pt modelId="{3D414C87-2FEB-4482-84D3-8C51BFC199B1}" type="parTrans" cxnId="{56BAABA6-11CA-4593-9AAC-577130CD5029}">
      <dgm:prSet/>
      <dgm:spPr/>
      <dgm:t>
        <a:bodyPr/>
        <a:lstStyle/>
        <a:p>
          <a:pPr latinLnBrk="1"/>
          <a:endParaRPr lang="ko-KR" altLang="en-US" b="1"/>
        </a:p>
      </dgm:t>
    </dgm:pt>
    <dgm:pt modelId="{F9AA1321-2993-4D0B-9201-5B1B15180E1E}">
      <dgm:prSet phldrT="[텍스트]" custT="1"/>
      <dgm:spPr/>
      <dgm:t>
        <a:bodyPr/>
        <a:lstStyle/>
        <a:p>
          <a:pPr rtl="0" latinLnBrk="1"/>
          <a:r>
            <a:rPr lang="en-US" altLang="en-US" sz="1400" b="1" dirty="0">
              <a:latin typeface="맑은 고딕"/>
            </a:rPr>
            <a:t>   01     </a:t>
          </a:r>
          <a:r>
            <a:rPr lang="ko-KR" altLang="en-US" sz="1400" b="1" dirty="0">
              <a:latin typeface="맑은 고딕"/>
            </a:rPr>
            <a:t>게임 </a:t>
          </a:r>
          <a:r>
            <a:rPr lang="en-US" altLang="ko-KR" sz="1400" b="1" dirty="0">
              <a:latin typeface="맑은 고딕"/>
            </a:rPr>
            <a:t>– </a:t>
          </a:r>
          <a:r>
            <a:rPr lang="ko-KR" altLang="en-US" sz="1400" b="1" dirty="0">
              <a:latin typeface="맑은 고딕"/>
            </a:rPr>
            <a:t>서버에서 전체적인 게임흐름 관리하기</a:t>
          </a:r>
          <a:endParaRPr lang="ko-KR" altLang="en-US" sz="1400" b="1" dirty="0"/>
        </a:p>
      </dgm:t>
    </dgm:pt>
    <dgm:pt modelId="{1836D8D8-5470-4C34-84BB-2C72FC71B697}" type="parTrans" cxnId="{FAC2F78B-E4FC-4C92-B454-EE60FCEA76B8}">
      <dgm:prSet/>
      <dgm:spPr/>
      <dgm:t>
        <a:bodyPr/>
        <a:lstStyle/>
        <a:p>
          <a:pPr latinLnBrk="1"/>
          <a:endParaRPr lang="ko-KR" altLang="en-US"/>
        </a:p>
      </dgm:t>
    </dgm:pt>
    <dgm:pt modelId="{C7C8B50C-5E45-4AD9-AFAD-43044F54178F}" type="sibTrans" cxnId="{FAC2F78B-E4FC-4C92-B454-EE60FCEA76B8}">
      <dgm:prSet/>
      <dgm:spPr/>
      <dgm:t>
        <a:bodyPr/>
        <a:lstStyle/>
        <a:p>
          <a:pPr latinLnBrk="1"/>
          <a:endParaRPr lang="ko-KR" altLang="en-US"/>
        </a:p>
      </dgm:t>
    </dgm:pt>
    <dgm:pt modelId="{5B7E2302-3093-4553-B451-A542B5902292}">
      <dgm:prSet phldrT="[텍스트]" custT="1"/>
      <dgm:spPr/>
      <dgm:t>
        <a:bodyPr/>
        <a:lstStyle/>
        <a:p>
          <a:pPr rtl="0" latinLnBrk="1"/>
          <a:r>
            <a:rPr lang="en-US" altLang="en-US" sz="1400" b="1" dirty="0">
              <a:latin typeface="맑은 고딕"/>
            </a:rPr>
            <a:t>   02    </a:t>
          </a:r>
          <a:r>
            <a:rPr lang="ko-KR" altLang="en-US" sz="1400" b="1" dirty="0">
              <a:latin typeface="맑은 고딕"/>
            </a:rPr>
            <a:t>충돌 </a:t>
          </a:r>
          <a:r>
            <a:rPr lang="en-US" altLang="ko-KR" sz="1400" b="1" dirty="0">
              <a:latin typeface="맑은 고딕"/>
            </a:rPr>
            <a:t>– </a:t>
          </a:r>
          <a:r>
            <a:rPr lang="ko-KR" altLang="en-US" sz="1400" b="1" dirty="0">
              <a:latin typeface="맑은 고딕"/>
            </a:rPr>
            <a:t>오브젝트들 간의 필요한 충돌검사</a:t>
          </a:r>
          <a:r>
            <a:rPr lang="en-US" altLang="ko-KR" sz="1400" b="1" dirty="0">
              <a:latin typeface="맑은 고딕"/>
            </a:rPr>
            <a:t>, </a:t>
          </a:r>
          <a:r>
            <a:rPr lang="ko-KR" altLang="en-US" sz="1400" b="1" dirty="0">
              <a:latin typeface="맑은 고딕"/>
            </a:rPr>
            <a:t>충돌 후 처리 구현</a:t>
          </a:r>
          <a:endParaRPr lang="ko-KR" altLang="en-US" sz="1400" b="1" dirty="0"/>
        </a:p>
      </dgm:t>
    </dgm:pt>
    <dgm:pt modelId="{EAC59067-7E7C-4163-B4A4-24DC2C82E7A5}" type="parTrans" cxnId="{0B175FBC-C63D-47AF-B8D3-1289FB3D8402}">
      <dgm:prSet/>
      <dgm:spPr/>
      <dgm:t>
        <a:bodyPr/>
        <a:lstStyle/>
        <a:p>
          <a:pPr latinLnBrk="1"/>
          <a:endParaRPr lang="ko-KR" altLang="en-US"/>
        </a:p>
      </dgm:t>
    </dgm:pt>
    <dgm:pt modelId="{DE7645CB-A26D-4039-BCDB-25377F4775D0}" type="sibTrans" cxnId="{0B175FBC-C63D-47AF-B8D3-1289FB3D8402}">
      <dgm:prSet/>
      <dgm:spPr/>
      <dgm:t>
        <a:bodyPr/>
        <a:lstStyle/>
        <a:p>
          <a:pPr latinLnBrk="1"/>
          <a:endParaRPr lang="ko-KR" altLang="en-US"/>
        </a:p>
      </dgm:t>
    </dgm:pt>
    <dgm:pt modelId="{A533FCD1-F82B-4043-82A2-7C5DE3D5496A}" type="pres">
      <dgm:prSet presAssocID="{FCE2951D-4936-49A7-AFA1-7078F8115646}" presName="linear" presStyleCnt="0">
        <dgm:presLayoutVars>
          <dgm:animLvl val="lvl"/>
          <dgm:resizeHandles val="exact"/>
        </dgm:presLayoutVars>
      </dgm:prSet>
      <dgm:spPr/>
    </dgm:pt>
    <dgm:pt modelId="{3B3EE9D5-5072-4841-ABA1-1DEEBDEB69B8}" type="pres">
      <dgm:prSet presAssocID="{F9AA1321-2993-4D0B-9201-5B1B15180E1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8F2E3C1-2F4A-4B7C-BFBA-C4468F4C994A}" type="pres">
      <dgm:prSet presAssocID="{C7C8B50C-5E45-4AD9-AFAD-43044F54178F}" presName="spacer" presStyleCnt="0"/>
      <dgm:spPr/>
    </dgm:pt>
    <dgm:pt modelId="{995B68CA-1A93-4CBC-883F-F703FEBFB745}" type="pres">
      <dgm:prSet presAssocID="{5B7E2302-3093-4553-B451-A542B590229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EEC6464-E4AD-4103-B33E-EBB9D77DE429}" type="pres">
      <dgm:prSet presAssocID="{DE7645CB-A26D-4039-BCDB-25377F4775D0}" presName="spacer" presStyleCnt="0"/>
      <dgm:spPr/>
    </dgm:pt>
    <dgm:pt modelId="{0D74DB7D-24AF-486E-8039-53799A71D146}" type="pres">
      <dgm:prSet presAssocID="{2F2C1447-6109-4A72-BF78-506C01BCEC6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2F7A24E-5AD8-452F-8F9C-3A83584030A2}" type="presOf" srcId="{F9AA1321-2993-4D0B-9201-5B1B15180E1E}" destId="{3B3EE9D5-5072-4841-ABA1-1DEEBDEB69B8}" srcOrd="0" destOrd="0" presId="urn:microsoft.com/office/officeart/2005/8/layout/vList2"/>
    <dgm:cxn modelId="{6EF55D89-6591-43E4-8FBF-8D034653097D}" type="presOf" srcId="{FCE2951D-4936-49A7-AFA1-7078F8115646}" destId="{A533FCD1-F82B-4043-82A2-7C5DE3D5496A}" srcOrd="0" destOrd="0" presId="urn:microsoft.com/office/officeart/2005/8/layout/vList2"/>
    <dgm:cxn modelId="{FAC2F78B-E4FC-4C92-B454-EE60FCEA76B8}" srcId="{FCE2951D-4936-49A7-AFA1-7078F8115646}" destId="{F9AA1321-2993-4D0B-9201-5B1B15180E1E}" srcOrd="0" destOrd="0" parTransId="{1836D8D8-5470-4C34-84BB-2C72FC71B697}" sibTransId="{C7C8B50C-5E45-4AD9-AFAD-43044F54178F}"/>
    <dgm:cxn modelId="{219320A6-4822-4277-B86B-86DBB906AA06}" type="presOf" srcId="{5B7E2302-3093-4553-B451-A542B5902292}" destId="{995B68CA-1A93-4CBC-883F-F703FEBFB745}" srcOrd="0" destOrd="0" presId="urn:microsoft.com/office/officeart/2005/8/layout/vList2"/>
    <dgm:cxn modelId="{56BAABA6-11CA-4593-9AAC-577130CD5029}" srcId="{FCE2951D-4936-49A7-AFA1-7078F8115646}" destId="{2F2C1447-6109-4A72-BF78-506C01BCEC6B}" srcOrd="2" destOrd="0" parTransId="{3D414C87-2FEB-4482-84D3-8C51BFC199B1}" sibTransId="{82F45213-A999-4846-B086-38F5E462923E}"/>
    <dgm:cxn modelId="{189C1CAC-ADEE-4B83-AACE-98E80DA3FE62}" type="presOf" srcId="{2F2C1447-6109-4A72-BF78-506C01BCEC6B}" destId="{0D74DB7D-24AF-486E-8039-53799A71D146}" srcOrd="0" destOrd="0" presId="urn:microsoft.com/office/officeart/2005/8/layout/vList2"/>
    <dgm:cxn modelId="{0B175FBC-C63D-47AF-B8D3-1289FB3D8402}" srcId="{FCE2951D-4936-49A7-AFA1-7078F8115646}" destId="{5B7E2302-3093-4553-B451-A542B5902292}" srcOrd="1" destOrd="0" parTransId="{EAC59067-7E7C-4163-B4A4-24DC2C82E7A5}" sibTransId="{DE7645CB-A26D-4039-BCDB-25377F4775D0}"/>
    <dgm:cxn modelId="{C1E2CFDC-3F7F-4432-AC76-1717ACA96B79}" type="presParOf" srcId="{A533FCD1-F82B-4043-82A2-7C5DE3D5496A}" destId="{3B3EE9D5-5072-4841-ABA1-1DEEBDEB69B8}" srcOrd="0" destOrd="0" presId="urn:microsoft.com/office/officeart/2005/8/layout/vList2"/>
    <dgm:cxn modelId="{C6887166-C7E9-4D83-84BA-0A7FC92C8667}" type="presParOf" srcId="{A533FCD1-F82B-4043-82A2-7C5DE3D5496A}" destId="{98F2E3C1-2F4A-4B7C-BFBA-C4468F4C994A}" srcOrd="1" destOrd="0" presId="urn:microsoft.com/office/officeart/2005/8/layout/vList2"/>
    <dgm:cxn modelId="{B293C1CE-DCAC-4865-B73F-D76727812F08}" type="presParOf" srcId="{A533FCD1-F82B-4043-82A2-7C5DE3D5496A}" destId="{995B68CA-1A93-4CBC-883F-F703FEBFB745}" srcOrd="2" destOrd="0" presId="urn:microsoft.com/office/officeart/2005/8/layout/vList2"/>
    <dgm:cxn modelId="{069949A5-2E78-4054-A70E-1830DF54D240}" type="presParOf" srcId="{A533FCD1-F82B-4043-82A2-7C5DE3D5496A}" destId="{8EEC6464-E4AD-4103-B33E-EBB9D77DE429}" srcOrd="3" destOrd="0" presId="urn:microsoft.com/office/officeart/2005/8/layout/vList2"/>
    <dgm:cxn modelId="{46BE4A6B-AE84-4362-AD15-42611E7D345D}" type="presParOf" srcId="{A533FCD1-F82B-4043-82A2-7C5DE3D5496A}" destId="{0D74DB7D-24AF-486E-8039-53799A71D14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EF782-5B1A-418D-AA25-41312D847310}">
      <dsp:nvSpPr>
        <dsp:cNvPr id="0" name=""/>
        <dsp:cNvSpPr/>
      </dsp:nvSpPr>
      <dsp:spPr>
        <a:xfrm>
          <a:off x="0" y="485092"/>
          <a:ext cx="6786800" cy="1216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/>
            <a:t>01</a:t>
          </a:r>
          <a:r>
            <a:rPr lang="en-US" altLang="en-US" sz="1400" b="1" kern="1200" dirty="0">
              <a:latin typeface="맑은 고딕"/>
            </a:rPr>
            <a:t>    </a:t>
          </a:r>
          <a:r>
            <a:rPr lang="ko-KR" altLang="en-US" sz="1400" b="1" kern="1200" dirty="0">
              <a:latin typeface="맑은 고딕"/>
            </a:rPr>
            <a:t>애니</a:t>
          </a:r>
          <a:r>
            <a:rPr lang="ko-KR" altLang="en-US" sz="1400" b="1" kern="1200" dirty="0">
              <a:latin typeface="Malgun Gothic"/>
              <a:ea typeface="Malgun Gothic"/>
            </a:rPr>
            <a:t>메이션 - </a:t>
          </a:r>
          <a:r>
            <a:rPr lang="ko-KR" altLang="en-US" sz="1400" b="1" kern="1200" dirty="0" err="1">
              <a:latin typeface="Malgun Gothic"/>
              <a:ea typeface="Malgun Gothic"/>
            </a:rPr>
            <a:t>스키닝을</a:t>
          </a:r>
          <a:r>
            <a:rPr lang="ko-KR" altLang="en-US" sz="1400" b="1" kern="1200" dirty="0">
              <a:latin typeface="Malgun Gothic"/>
              <a:ea typeface="Malgun Gothic"/>
            </a:rPr>
            <a:t> 이용한 </a:t>
          </a:r>
          <a:r>
            <a:rPr lang="ko-KR" altLang="en-US" sz="1400" b="1" kern="1200" dirty="0">
              <a:latin typeface="맑은 고딕"/>
            </a:rPr>
            <a:t>움직임 구현</a:t>
          </a:r>
          <a:endParaRPr lang="ko-KR" altLang="en-US" sz="1400" b="1" kern="1200" dirty="0"/>
        </a:p>
      </dsp:txBody>
      <dsp:txXfrm>
        <a:off x="59399" y="544491"/>
        <a:ext cx="6668002" cy="1098002"/>
      </dsp:txXfrm>
    </dsp:sp>
    <dsp:sp modelId="{0D74DB7D-24AF-486E-8039-53799A71D146}">
      <dsp:nvSpPr>
        <dsp:cNvPr id="0" name=""/>
        <dsp:cNvSpPr/>
      </dsp:nvSpPr>
      <dsp:spPr>
        <a:xfrm>
          <a:off x="0" y="1889093"/>
          <a:ext cx="6786800" cy="121680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/>
            <a:t>02</a:t>
          </a:r>
          <a:r>
            <a:rPr lang="en-US" altLang="en-US" sz="1400" b="1" kern="1200" dirty="0">
              <a:latin typeface="맑은 고딕"/>
            </a:rPr>
            <a:t>   </a:t>
          </a:r>
          <a:r>
            <a:rPr lang="en-US" altLang="en-US" sz="1400" b="1" kern="1200" dirty="0"/>
            <a:t> </a:t>
          </a:r>
          <a:r>
            <a:rPr lang="ko-KR" altLang="en-US" sz="1400" b="1" kern="1200" dirty="0"/>
            <a:t>좀비 </a:t>
          </a:r>
          <a:r>
            <a:rPr lang="ko-KR" altLang="en-US" sz="1400" b="1" kern="1200" dirty="0">
              <a:latin typeface="맑은 고딕"/>
            </a:rPr>
            <a:t>움직임 - </a:t>
          </a:r>
          <a:r>
            <a:rPr lang="ko-KR" altLang="en-US" sz="1400" b="1" kern="1200" dirty="0" err="1">
              <a:latin typeface="맑은 고딕"/>
            </a:rPr>
            <a:t>비헤이비어</a:t>
          </a:r>
          <a:r>
            <a:rPr lang="ko-KR" altLang="en-US" sz="1400" b="1" kern="1200" dirty="0">
              <a:latin typeface="맑은 고딕"/>
            </a:rPr>
            <a:t> 트리를 이용한 좀비 움직임 구현</a:t>
          </a:r>
          <a:endParaRPr lang="en-US" altLang="ko-KR" sz="1400" b="1" kern="1200" dirty="0"/>
        </a:p>
      </dsp:txBody>
      <dsp:txXfrm>
        <a:off x="59399" y="1948492"/>
        <a:ext cx="6668002" cy="1098002"/>
      </dsp:txXfrm>
    </dsp:sp>
    <dsp:sp modelId="{199D2534-5F6B-43B8-8EE7-AEFA24B8969C}">
      <dsp:nvSpPr>
        <dsp:cNvPr id="0" name=""/>
        <dsp:cNvSpPr/>
      </dsp:nvSpPr>
      <dsp:spPr>
        <a:xfrm>
          <a:off x="0" y="3299946"/>
          <a:ext cx="6786800" cy="121680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latin typeface="맑은 고딕"/>
            </a:rPr>
            <a:t>03    IOCP</a:t>
          </a:r>
          <a:r>
            <a:rPr lang="ko-KR" altLang="en-US" sz="1400" b="1" kern="1200" dirty="0">
              <a:latin typeface="맑은 고딕"/>
            </a:rPr>
            <a:t>서버</a:t>
          </a:r>
          <a:r>
            <a:rPr lang="en-US" altLang="en-US" sz="1400" b="1" kern="1200" dirty="0">
              <a:latin typeface="맑은 고딕"/>
            </a:rPr>
            <a:t>  </a:t>
          </a:r>
          <a:endParaRPr lang="ko-KR" altLang="en-US" sz="1400" b="1" kern="1200" dirty="0"/>
        </a:p>
      </dsp:txBody>
      <dsp:txXfrm>
        <a:off x="59399" y="3359345"/>
        <a:ext cx="6668002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EF782-5B1A-418D-AA25-41312D847310}">
      <dsp:nvSpPr>
        <dsp:cNvPr id="0" name=""/>
        <dsp:cNvSpPr/>
      </dsp:nvSpPr>
      <dsp:spPr>
        <a:xfrm>
          <a:off x="0" y="485092"/>
          <a:ext cx="6786800" cy="1216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/>
            <a:t>01</a:t>
          </a:r>
          <a:r>
            <a:rPr lang="en-US" altLang="en-US" sz="1400" b="1" kern="1200" dirty="0">
              <a:latin typeface="맑은 고딕"/>
            </a:rPr>
            <a:t>    </a:t>
          </a:r>
          <a:r>
            <a:rPr lang="ko-KR" altLang="en-US" sz="1400" b="1" kern="1200" dirty="0"/>
            <a:t>그림자</a:t>
          </a:r>
          <a:r>
            <a:rPr lang="en-US" altLang="ko-KR" sz="1400" b="1" kern="1200" dirty="0"/>
            <a:t>, </a:t>
          </a:r>
          <a:r>
            <a:rPr lang="ko-KR" altLang="en-US" sz="1400" b="1" kern="1200" dirty="0"/>
            <a:t>조명</a:t>
          </a:r>
          <a:r>
            <a:rPr lang="ko-KR" altLang="en-US" sz="1400" b="1" kern="1200" dirty="0">
              <a:latin typeface="맑은 고딕"/>
            </a:rPr>
            <a:t> - 조명에 대한 그림자 생성</a:t>
          </a:r>
          <a:endParaRPr lang="ko-KR" altLang="en-US" sz="1400" b="1" kern="1200" dirty="0"/>
        </a:p>
      </dsp:txBody>
      <dsp:txXfrm>
        <a:off x="59399" y="544491"/>
        <a:ext cx="6668002" cy="1098002"/>
      </dsp:txXfrm>
    </dsp:sp>
    <dsp:sp modelId="{0D74DB7D-24AF-486E-8039-53799A71D146}">
      <dsp:nvSpPr>
        <dsp:cNvPr id="0" name=""/>
        <dsp:cNvSpPr/>
      </dsp:nvSpPr>
      <dsp:spPr>
        <a:xfrm>
          <a:off x="0" y="1889093"/>
          <a:ext cx="6786800" cy="121680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/>
            <a:t>02</a:t>
          </a:r>
          <a:r>
            <a:rPr lang="en-US" altLang="en-US" sz="1400" b="1" kern="1200" dirty="0">
              <a:latin typeface="맑은 고딕"/>
            </a:rPr>
            <a:t>   </a:t>
          </a:r>
          <a:r>
            <a:rPr lang="en-US" altLang="en-US" sz="1400" b="1" kern="1200" dirty="0"/>
            <a:t> </a:t>
          </a:r>
          <a:r>
            <a:rPr lang="en-US" altLang="en-US" sz="1400" b="1" kern="1200" dirty="0" err="1">
              <a:latin typeface="맑은 고딕"/>
            </a:rPr>
            <a:t>파티클</a:t>
          </a:r>
          <a:r>
            <a:rPr lang="en-US" altLang="en-US" sz="1400" b="1" kern="1200" dirty="0">
              <a:latin typeface="맑은 고딕"/>
            </a:rPr>
            <a:t> - </a:t>
          </a:r>
          <a:r>
            <a:rPr lang="en-US" altLang="en-US" sz="1400" b="1" kern="1200" dirty="0" err="1">
              <a:latin typeface="맑은 고딕"/>
            </a:rPr>
            <a:t>총알</a:t>
          </a:r>
          <a:r>
            <a:rPr lang="en-US" altLang="en-US" sz="1400" b="1" kern="1200" dirty="0">
              <a:latin typeface="맑은 고딕"/>
            </a:rPr>
            <a:t> </a:t>
          </a:r>
          <a:r>
            <a:rPr lang="en-US" altLang="en-US" sz="1400" b="1" kern="1200" dirty="0" err="1">
              <a:latin typeface="맑은 고딕"/>
            </a:rPr>
            <a:t>이펙트</a:t>
          </a:r>
          <a:r>
            <a:rPr lang="en-US" altLang="en-US" sz="1400" b="1" kern="1200" dirty="0">
              <a:latin typeface="맑은 고딕"/>
            </a:rPr>
            <a:t> </a:t>
          </a:r>
          <a:r>
            <a:rPr lang="en-US" altLang="en-US" sz="1400" b="1" kern="1200" dirty="0" err="1">
              <a:latin typeface="맑은 고딕"/>
            </a:rPr>
            <a:t>구현</a:t>
          </a:r>
          <a:r>
            <a:rPr lang="en-US" altLang="en-US" sz="1400" b="1" kern="1200" dirty="0">
              <a:latin typeface="맑은 고딕"/>
            </a:rPr>
            <a:t> </a:t>
          </a:r>
          <a:endParaRPr lang="en-US" altLang="ko-KR" sz="1400" b="1" kern="1200" dirty="0"/>
        </a:p>
      </dsp:txBody>
      <dsp:txXfrm>
        <a:off x="59399" y="1948492"/>
        <a:ext cx="6668002" cy="1098002"/>
      </dsp:txXfrm>
    </dsp:sp>
    <dsp:sp modelId="{199D2534-5F6B-43B8-8EE7-AEFA24B8969C}">
      <dsp:nvSpPr>
        <dsp:cNvPr id="0" name=""/>
        <dsp:cNvSpPr/>
      </dsp:nvSpPr>
      <dsp:spPr>
        <a:xfrm>
          <a:off x="0" y="3299946"/>
          <a:ext cx="6786800" cy="121680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latin typeface="맑은 고딕"/>
            </a:rPr>
            <a:t>03    </a:t>
          </a:r>
          <a:r>
            <a:rPr lang="ko-KR" altLang="en-US" sz="1400" b="1" kern="1200" dirty="0">
              <a:latin typeface="맑은 고딕"/>
            </a:rPr>
            <a:t>보스 </a:t>
          </a:r>
          <a:r>
            <a:rPr lang="en-US" altLang="ko-KR" sz="1400" b="1" kern="1200" dirty="0">
              <a:latin typeface="맑은 고딕"/>
            </a:rPr>
            <a:t>– </a:t>
          </a:r>
          <a:r>
            <a:rPr lang="ko-KR" altLang="en-US" sz="1400" b="1" kern="1200" dirty="0">
              <a:latin typeface="맑은 고딕"/>
            </a:rPr>
            <a:t>다양한 패턴을 갖고 있는 보스 구현</a:t>
          </a:r>
          <a:endParaRPr lang="ko-KR" altLang="en-US" sz="1400" b="1" kern="1200" dirty="0"/>
        </a:p>
      </dsp:txBody>
      <dsp:txXfrm>
        <a:off x="59399" y="3359345"/>
        <a:ext cx="666800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EE9D5-5072-4841-ABA1-1DEEBDEB69B8}">
      <dsp:nvSpPr>
        <dsp:cNvPr id="0" name=""/>
        <dsp:cNvSpPr/>
      </dsp:nvSpPr>
      <dsp:spPr>
        <a:xfrm>
          <a:off x="0" y="485092"/>
          <a:ext cx="6786800" cy="1216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latin typeface="맑은 고딕"/>
            </a:rPr>
            <a:t>   01     </a:t>
          </a:r>
          <a:r>
            <a:rPr lang="ko-KR" altLang="en-US" sz="1400" b="1" kern="1200" dirty="0">
              <a:latin typeface="맑은 고딕"/>
            </a:rPr>
            <a:t>게임 </a:t>
          </a:r>
          <a:r>
            <a:rPr lang="en-US" altLang="ko-KR" sz="1400" b="1" kern="1200" dirty="0">
              <a:latin typeface="맑은 고딕"/>
            </a:rPr>
            <a:t>– </a:t>
          </a:r>
          <a:r>
            <a:rPr lang="ko-KR" altLang="en-US" sz="1400" b="1" kern="1200" dirty="0">
              <a:latin typeface="맑은 고딕"/>
            </a:rPr>
            <a:t>서버에서 전체적인 게임흐름 관리하기</a:t>
          </a:r>
          <a:endParaRPr lang="ko-KR" altLang="en-US" sz="1400" b="1" kern="1200" dirty="0"/>
        </a:p>
      </dsp:txBody>
      <dsp:txXfrm>
        <a:off x="59399" y="544491"/>
        <a:ext cx="6668002" cy="1098002"/>
      </dsp:txXfrm>
    </dsp:sp>
    <dsp:sp modelId="{995B68CA-1A93-4CBC-883F-F703FEBFB745}">
      <dsp:nvSpPr>
        <dsp:cNvPr id="0" name=""/>
        <dsp:cNvSpPr/>
      </dsp:nvSpPr>
      <dsp:spPr>
        <a:xfrm>
          <a:off x="0" y="1889093"/>
          <a:ext cx="6786800" cy="121680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latin typeface="맑은 고딕"/>
            </a:rPr>
            <a:t>   02    </a:t>
          </a:r>
          <a:r>
            <a:rPr lang="ko-KR" altLang="en-US" sz="1400" b="1" kern="1200" dirty="0">
              <a:latin typeface="맑은 고딕"/>
            </a:rPr>
            <a:t>충돌 </a:t>
          </a:r>
          <a:r>
            <a:rPr lang="en-US" altLang="ko-KR" sz="1400" b="1" kern="1200" dirty="0">
              <a:latin typeface="맑은 고딕"/>
            </a:rPr>
            <a:t>– </a:t>
          </a:r>
          <a:r>
            <a:rPr lang="ko-KR" altLang="en-US" sz="1400" b="1" kern="1200" dirty="0">
              <a:latin typeface="맑은 고딕"/>
            </a:rPr>
            <a:t>오브젝트들 간의 필요한 충돌검사</a:t>
          </a:r>
          <a:r>
            <a:rPr lang="en-US" altLang="ko-KR" sz="1400" b="1" kern="1200" dirty="0">
              <a:latin typeface="맑은 고딕"/>
            </a:rPr>
            <a:t>, </a:t>
          </a:r>
          <a:r>
            <a:rPr lang="ko-KR" altLang="en-US" sz="1400" b="1" kern="1200" dirty="0">
              <a:latin typeface="맑은 고딕"/>
            </a:rPr>
            <a:t>충돌 후 처리 구현</a:t>
          </a:r>
          <a:endParaRPr lang="ko-KR" altLang="en-US" sz="1400" b="1" kern="1200" dirty="0"/>
        </a:p>
      </dsp:txBody>
      <dsp:txXfrm>
        <a:off x="59399" y="1948492"/>
        <a:ext cx="6668002" cy="1098002"/>
      </dsp:txXfrm>
    </dsp:sp>
    <dsp:sp modelId="{0D74DB7D-24AF-486E-8039-53799A71D146}">
      <dsp:nvSpPr>
        <dsp:cNvPr id="0" name=""/>
        <dsp:cNvSpPr/>
      </dsp:nvSpPr>
      <dsp:spPr>
        <a:xfrm>
          <a:off x="0" y="3293093"/>
          <a:ext cx="6786800" cy="121680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/>
            <a:t>   03</a:t>
          </a:r>
          <a:r>
            <a:rPr lang="en-US" altLang="en-US" sz="1400" b="1" kern="1200" dirty="0">
              <a:latin typeface="맑은 고딕"/>
            </a:rPr>
            <a:t>   </a:t>
          </a:r>
          <a:r>
            <a:rPr lang="en-US" altLang="en-US" sz="1400" b="1" kern="1200" dirty="0"/>
            <a:t> </a:t>
          </a:r>
          <a:r>
            <a:rPr lang="ko-KR" altLang="en-US" sz="1400" b="1" kern="1200" dirty="0">
              <a:latin typeface="맑은 고딕"/>
            </a:rPr>
            <a:t>몬스터</a:t>
          </a:r>
          <a:r>
            <a:rPr lang="en-US" altLang="ko-KR" sz="1400" b="1" kern="1200" dirty="0">
              <a:latin typeface="맑은 고딕"/>
            </a:rPr>
            <a:t>- </a:t>
          </a:r>
          <a:r>
            <a:rPr lang="ko-KR" altLang="en-US" sz="1400" b="1" kern="1200" dirty="0">
              <a:latin typeface="맑은 고딕"/>
            </a:rPr>
            <a:t>서버에 몬스터 로직 적용</a:t>
          </a:r>
          <a:endParaRPr lang="en-US" altLang="ko-KR" sz="1400" b="1" kern="1200" dirty="0"/>
        </a:p>
      </dsp:txBody>
      <dsp:txXfrm>
        <a:off x="59399" y="3352492"/>
        <a:ext cx="66680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CD89F8A-53A2-4073-8646-EBF5D37F69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BB60B7-25A2-48EC-A606-182630085FC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F24A9AF-FC72-4B39-9EFA-0EA11D1121AE}" type="datetimeFigureOut">
              <a:rPr lang="ko-KR" altLang="en-US"/>
              <a:pPr>
                <a:defRPr/>
              </a:pPr>
              <a:t>2021-05-01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5E74CE57-9C9D-47A1-A5CA-82DEC39FD9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4EF2AD7C-BEF8-473A-9E16-19290B3A6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C9F70F-75E1-41A9-80FF-050E6874A3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1942C3-1BCE-4E0A-8648-C39C7D36D7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E58B76-BE2E-4574-8F1E-9A8999CAE98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>
            <a:extLst>
              <a:ext uri="{FF2B5EF4-FFF2-40B4-BE49-F238E27FC236}">
                <a16:creationId xmlns:a16="http://schemas.microsoft.com/office/drawing/2014/main" id="{ACCA9ED0-61E4-4588-BFAC-7C49DCB1AC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>
            <a:extLst>
              <a:ext uri="{FF2B5EF4-FFF2-40B4-BE49-F238E27FC236}">
                <a16:creationId xmlns:a16="http://schemas.microsoft.com/office/drawing/2014/main" id="{59001555-7A4B-486D-A900-C2F64999C5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4100" name="슬라이드 번호 개체 틀 3">
            <a:extLst>
              <a:ext uri="{FF2B5EF4-FFF2-40B4-BE49-F238E27FC236}">
                <a16:creationId xmlns:a16="http://schemas.microsoft.com/office/drawing/2014/main" id="{89C3069D-8168-439F-B641-36536AC04F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7C12313-AF1A-4B31-8D03-4C57F36CDFF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75B561C5-8B0E-435B-95B6-592B25DA05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7DC13491-5BFF-478D-B3E9-D860870B8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ea typeface="맑은 고딕"/>
                <a:hlinkClick r:id="rId3"/>
              </a:rPr>
              <a:t>http://minheeblog.tistory.com/</a:t>
            </a:r>
            <a:endParaRPr lang="ko-KR" altLang="en-US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r>
              <a:rPr lang="en-US" altLang="ko-KR">
                <a:ea typeface="맑은 고딕"/>
              </a:rPr>
              <a:t>1순위 </a:t>
            </a:r>
            <a:r>
              <a:rPr lang="en-US" altLang="ko-KR" err="1">
                <a:ea typeface="맑은 고딕"/>
              </a:rPr>
              <a:t>총알다양하게</a:t>
            </a:r>
            <a:r>
              <a:rPr lang="en-US" altLang="ko-KR">
                <a:ea typeface="맑은 고딕"/>
              </a:rPr>
              <a:t>  -&gt; </a:t>
            </a:r>
            <a:r>
              <a:rPr lang="en-US" altLang="ko-KR" err="1">
                <a:ea typeface="맑은 고딕"/>
              </a:rPr>
              <a:t>기획은</a:t>
            </a:r>
            <a:r>
              <a:rPr lang="en-US" altLang="ko-KR">
                <a:ea typeface="맑은 고딕"/>
              </a:rPr>
              <a:t> </a:t>
            </a:r>
          </a:p>
          <a:p>
            <a:pPr>
              <a:spcBef>
                <a:spcPct val="0"/>
              </a:spcBef>
            </a:pPr>
            <a:r>
              <a:rPr lang="en-US" altLang="ko-KR">
                <a:ea typeface="맑은 고딕"/>
              </a:rPr>
              <a:t>2순위 </a:t>
            </a:r>
            <a:r>
              <a:rPr lang="en-US" altLang="ko-KR" err="1">
                <a:ea typeface="맑은 고딕"/>
              </a:rPr>
              <a:t>총에따라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총알이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다름</a:t>
            </a:r>
            <a:r>
              <a:rPr lang="en-US" altLang="ko-KR">
                <a:ea typeface="맑은 고딕"/>
              </a:rPr>
              <a:t> </a:t>
            </a:r>
          </a:p>
          <a:p>
            <a:pPr>
              <a:spcBef>
                <a:spcPct val="0"/>
              </a:spcBef>
            </a:pPr>
            <a:r>
              <a:rPr lang="en-US" altLang="ko-KR" err="1">
                <a:ea typeface="맑은 고딕"/>
              </a:rPr>
              <a:t>총알에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따른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효과는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사운드</a:t>
            </a:r>
            <a:r>
              <a:rPr lang="en-US" altLang="ko-KR">
                <a:ea typeface="맑은 고딕"/>
              </a:rPr>
              <a:t> </a:t>
            </a:r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976A0447-C42A-4BFA-927B-E9484F2487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810872-B690-42EA-9BDD-F6B4995749E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803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8CCC8677-AA0C-4922-9CA0-C6E55A7379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6A3924B8-3BF5-4C10-8D66-1CB312786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0762B66E-933B-44C2-A14E-55E3863028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47E230-9195-4A63-A39D-A411D4359434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251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8CCC8677-AA0C-4922-9CA0-C6E55A7379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6A3924B8-3BF5-4C10-8D66-1CB312786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0762B66E-933B-44C2-A14E-55E3863028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47E230-9195-4A63-A39D-A411D4359434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251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>
            <a:extLst>
              <a:ext uri="{FF2B5EF4-FFF2-40B4-BE49-F238E27FC236}">
                <a16:creationId xmlns:a16="http://schemas.microsoft.com/office/drawing/2014/main" id="{E7851878-2065-4CBF-B587-49C113F8A1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>
            <a:extLst>
              <a:ext uri="{FF2B5EF4-FFF2-40B4-BE49-F238E27FC236}">
                <a16:creationId xmlns:a16="http://schemas.microsoft.com/office/drawing/2014/main" id="{DDFD64CC-CB6E-4CC7-9600-5B9557B487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26628" name="슬라이드 번호 개체 틀 3">
            <a:extLst>
              <a:ext uri="{FF2B5EF4-FFF2-40B4-BE49-F238E27FC236}">
                <a16:creationId xmlns:a16="http://schemas.microsoft.com/office/drawing/2014/main" id="{E57D5AB7-DA7B-49A6-B99F-3982EDAF66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AF04B2F-A2AB-4DE3-8D03-A92017E6566F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>
            <a:extLst>
              <a:ext uri="{FF2B5EF4-FFF2-40B4-BE49-F238E27FC236}">
                <a16:creationId xmlns:a16="http://schemas.microsoft.com/office/drawing/2014/main" id="{25D11626-4717-423F-8357-B244AE3C8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>
            <a:extLst>
              <a:ext uri="{FF2B5EF4-FFF2-40B4-BE49-F238E27FC236}">
                <a16:creationId xmlns:a16="http://schemas.microsoft.com/office/drawing/2014/main" id="{09FFCE66-D128-4A52-9249-59E5C08F6A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28676" name="슬라이드 번호 개체 틀 3">
            <a:extLst>
              <a:ext uri="{FF2B5EF4-FFF2-40B4-BE49-F238E27FC236}">
                <a16:creationId xmlns:a16="http://schemas.microsoft.com/office/drawing/2014/main" id="{56F17C15-4A20-4E60-9586-E5E3B3EF8C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D15EEE-968C-409E-A732-754E398E80D7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>
            <a:extLst>
              <a:ext uri="{FF2B5EF4-FFF2-40B4-BE49-F238E27FC236}">
                <a16:creationId xmlns:a16="http://schemas.microsoft.com/office/drawing/2014/main" id="{FBA0D4CA-FC24-4B2D-BCCC-1E3276CE1D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>
            <a:extLst>
              <a:ext uri="{FF2B5EF4-FFF2-40B4-BE49-F238E27FC236}">
                <a16:creationId xmlns:a16="http://schemas.microsoft.com/office/drawing/2014/main" id="{5D343BED-DB56-4094-9C51-D00020F4A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30724" name="슬라이드 번호 개체 틀 3">
            <a:extLst>
              <a:ext uri="{FF2B5EF4-FFF2-40B4-BE49-F238E27FC236}">
                <a16:creationId xmlns:a16="http://schemas.microsoft.com/office/drawing/2014/main" id="{F0EA12B0-DC10-4BEA-B262-4590AB6CDA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DB1D86-B66C-4FB4-8AFD-5B6EF48A3B0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>
            <a:extLst>
              <a:ext uri="{FF2B5EF4-FFF2-40B4-BE49-F238E27FC236}">
                <a16:creationId xmlns:a16="http://schemas.microsoft.com/office/drawing/2014/main" id="{FBA0D4CA-FC24-4B2D-BCCC-1E3276CE1D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>
            <a:extLst>
              <a:ext uri="{FF2B5EF4-FFF2-40B4-BE49-F238E27FC236}">
                <a16:creationId xmlns:a16="http://schemas.microsoft.com/office/drawing/2014/main" id="{5D343BED-DB56-4094-9C51-D00020F4A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30724" name="슬라이드 번호 개체 틀 3">
            <a:extLst>
              <a:ext uri="{FF2B5EF4-FFF2-40B4-BE49-F238E27FC236}">
                <a16:creationId xmlns:a16="http://schemas.microsoft.com/office/drawing/2014/main" id="{F0EA12B0-DC10-4BEA-B262-4590AB6CDA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DB1D86-B66C-4FB4-8AFD-5B6EF48A3B0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716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>
            <a:extLst>
              <a:ext uri="{FF2B5EF4-FFF2-40B4-BE49-F238E27FC236}">
                <a16:creationId xmlns:a16="http://schemas.microsoft.com/office/drawing/2014/main" id="{5C8334B9-F4E1-4C7A-9DE3-E4DFA0FAEA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>
            <a:extLst>
              <a:ext uri="{FF2B5EF4-FFF2-40B4-BE49-F238E27FC236}">
                <a16:creationId xmlns:a16="http://schemas.microsoft.com/office/drawing/2014/main" id="{9960AD34-C2CF-49A2-A6A7-FC35D8514F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32772" name="슬라이드 번호 개체 틀 3">
            <a:extLst>
              <a:ext uri="{FF2B5EF4-FFF2-40B4-BE49-F238E27FC236}">
                <a16:creationId xmlns:a16="http://schemas.microsoft.com/office/drawing/2014/main" id="{BC879905-93F2-4706-A229-CD152B34FC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9F770D3-DD5F-4A3D-A56B-7AC4A75C9A89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>
            <a:extLst>
              <a:ext uri="{FF2B5EF4-FFF2-40B4-BE49-F238E27FC236}">
                <a16:creationId xmlns:a16="http://schemas.microsoft.com/office/drawing/2014/main" id="{11149872-3EF6-46D7-BBED-4D300E5800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슬라이드 노트 개체 틀 2">
            <a:extLst>
              <a:ext uri="{FF2B5EF4-FFF2-40B4-BE49-F238E27FC236}">
                <a16:creationId xmlns:a16="http://schemas.microsoft.com/office/drawing/2014/main" id="{9938220E-ECEF-4230-B01F-3ACD17631F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6148" name="슬라이드 번호 개체 틀 3">
            <a:extLst>
              <a:ext uri="{FF2B5EF4-FFF2-40B4-BE49-F238E27FC236}">
                <a16:creationId xmlns:a16="http://schemas.microsoft.com/office/drawing/2014/main" id="{6E973093-C2F9-420C-B9E4-A32D780731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12297A-2809-4E0F-B8C2-0603250B33CF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>
            <a:extLst>
              <a:ext uri="{FF2B5EF4-FFF2-40B4-BE49-F238E27FC236}">
                <a16:creationId xmlns:a16="http://schemas.microsoft.com/office/drawing/2014/main" id="{9058ACD9-E53D-4F45-9507-8039747FAC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슬라이드 노트 개체 틀 2">
            <a:extLst>
              <a:ext uri="{FF2B5EF4-FFF2-40B4-BE49-F238E27FC236}">
                <a16:creationId xmlns:a16="http://schemas.microsoft.com/office/drawing/2014/main" id="{A94A52DF-9503-4CEC-9A2D-0499AD5A75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ea typeface="맑은 고딕"/>
                <a:hlinkClick r:id="rId3"/>
              </a:rPr>
              <a:t>http://minheeblog.tistory.com/</a:t>
            </a:r>
            <a:endParaRPr lang="ko-KR" altLang="en-US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r>
              <a:rPr lang="en-US" altLang="ko-KR" err="1">
                <a:ea typeface="맑은 고딕"/>
              </a:rPr>
              <a:t>몇명이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이루어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팀을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이루어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좀비를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죽인다</a:t>
            </a:r>
            <a:r>
              <a:rPr lang="en-US" altLang="ko-KR">
                <a:ea typeface="맑은 고딕"/>
              </a:rPr>
              <a:t>. -&gt; </a:t>
            </a:r>
            <a:r>
              <a:rPr lang="en-US" altLang="ko-KR" err="1">
                <a:ea typeface="맑은 고딕"/>
              </a:rPr>
              <a:t>명확하게</a:t>
            </a:r>
            <a:r>
              <a:rPr lang="en-US" altLang="ko-KR">
                <a:ea typeface="맑은 고딕"/>
              </a:rPr>
              <a:t> </a:t>
            </a:r>
          </a:p>
        </p:txBody>
      </p:sp>
      <p:sp>
        <p:nvSpPr>
          <p:cNvPr id="12292" name="슬라이드 번호 개체 틀 3">
            <a:extLst>
              <a:ext uri="{FF2B5EF4-FFF2-40B4-BE49-F238E27FC236}">
                <a16:creationId xmlns:a16="http://schemas.microsoft.com/office/drawing/2014/main" id="{CC4AB65A-6331-4D9F-8C1B-B5F096BE56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A7F0C0-38D1-415A-8D55-4C2DF3012CF9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75B561C5-8B0E-435B-95B6-592B25DA05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7DC13491-5BFF-478D-B3E9-D860870B8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/>
              <a:t>http://minheeblog.tistory.com/</a:t>
            </a:r>
            <a:r>
              <a:rPr lang="ko-KR" altLang="en-US" dirty="0"/>
              <a:t>그림</a:t>
            </a:r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976A0447-C42A-4BFA-927B-E9484F2487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810872-B690-42EA-9BDD-F6B4995749E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241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46307587-CA8E-49B3-AF92-765415BBF0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63D9DE41-29BD-433C-BD6C-DFEDF45C10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/>
              <a:t>http://minheeblog.tistory.com/  </a:t>
            </a:r>
            <a:r>
              <a:rPr lang="ko-KR" altLang="en-US" dirty="0"/>
              <a:t>구현 쓸지 말지</a:t>
            </a:r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100E44F2-4C05-49C1-8304-ECC708CD67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837F66-6916-47DB-88C8-8977C462821D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8CCC8677-AA0C-4922-9CA0-C6E55A7379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6A3924B8-3BF5-4C10-8D66-1CB312786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0762B66E-933B-44C2-A14E-55E3863028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47E230-9195-4A63-A39D-A411D4359434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F7B2A27F-C14F-4EA7-AA70-09BD786B3D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C991FD83-43BC-43AC-8F40-2C3D0A153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ea typeface="맑은 고딕"/>
                <a:hlinkClick r:id="rId3"/>
              </a:rPr>
              <a:t>http://minheeblog.tistory.com/</a:t>
            </a:r>
            <a:endParaRPr lang="ko-KR" altLang="en-US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endParaRPr lang="en-US" altLang="ko-KR">
              <a:ea typeface="맑은 고딕"/>
            </a:endParaRPr>
          </a:p>
          <a:p>
            <a:pPr>
              <a:spcBef>
                <a:spcPct val="0"/>
              </a:spcBef>
            </a:pPr>
            <a:r>
              <a:rPr lang="en-US" altLang="ko-KR" err="1">
                <a:ea typeface="맑은 고딕"/>
              </a:rPr>
              <a:t>용어를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정확하게</a:t>
            </a:r>
          </a:p>
          <a:p>
            <a:pPr>
              <a:spcBef>
                <a:spcPct val="0"/>
              </a:spcBef>
            </a:pPr>
            <a:endParaRPr lang="en-US" altLang="ko-KR">
              <a:ea typeface="맑은 고딕"/>
            </a:endParaRPr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E542E118-2ADE-491C-AF4E-19D7AEBAB2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8DE56D0-6527-4591-8178-52150C90286C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F7B2A27F-C14F-4EA7-AA70-09BD786B3D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C991FD83-43BC-43AC-8F40-2C3D0A153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ea typeface="맑은 고딕"/>
                <a:hlinkClick r:id="rId3"/>
              </a:rPr>
              <a:t>http://minheeblog.tistory.com/</a:t>
            </a:r>
            <a:endParaRPr lang="ko-KR" altLang="en-US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endParaRPr lang="en-US" altLang="ko-KR">
              <a:ea typeface="맑은 고딕"/>
            </a:endParaRPr>
          </a:p>
          <a:p>
            <a:pPr>
              <a:spcBef>
                <a:spcPct val="0"/>
              </a:spcBef>
            </a:pPr>
            <a:r>
              <a:rPr lang="en-US" altLang="ko-KR" err="1">
                <a:ea typeface="맑은 고딕"/>
              </a:rPr>
              <a:t>용어를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정확하게</a:t>
            </a:r>
          </a:p>
          <a:p>
            <a:pPr>
              <a:spcBef>
                <a:spcPct val="0"/>
              </a:spcBef>
            </a:pPr>
            <a:endParaRPr lang="en-US" altLang="ko-KR">
              <a:ea typeface="맑은 고딕"/>
            </a:endParaRPr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E542E118-2ADE-491C-AF4E-19D7AEBAB2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8DE56D0-6527-4591-8178-52150C90286C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659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F7B2A27F-C14F-4EA7-AA70-09BD786B3D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C991FD83-43BC-43AC-8F40-2C3D0A153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>
                <a:ea typeface="맑은 고딕"/>
                <a:hlinkClick r:id="rId3"/>
              </a:rPr>
              <a:t>http://minheeblog.tistory.com/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내용 더 세분화</a:t>
            </a:r>
            <a:r>
              <a:rPr lang="en-US" altLang="ko-KR" dirty="0">
                <a:ea typeface="맑은 고딕"/>
              </a:rPr>
              <a:t>?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endParaRPr lang="en-US" altLang="ko-KR" dirty="0">
              <a:ea typeface="맑은 고딕"/>
            </a:endParaRPr>
          </a:p>
          <a:p>
            <a:pPr>
              <a:spcBef>
                <a:spcPct val="0"/>
              </a:spcBef>
            </a:pPr>
            <a:r>
              <a:rPr lang="en-US" altLang="ko-KR" dirty="0" err="1">
                <a:ea typeface="맑은 고딕"/>
              </a:rPr>
              <a:t>용어를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정확하게</a:t>
            </a:r>
            <a:endParaRPr lang="en-US" altLang="ko-KR" dirty="0">
              <a:ea typeface="맑은 고딕"/>
            </a:endParaRPr>
          </a:p>
          <a:p>
            <a:pPr>
              <a:spcBef>
                <a:spcPct val="0"/>
              </a:spcBef>
            </a:pPr>
            <a:endParaRPr lang="en-US" altLang="ko-KR" dirty="0">
              <a:ea typeface="맑은 고딕"/>
            </a:endParaRPr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E542E118-2ADE-491C-AF4E-19D7AEBAB2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8DE56D0-6527-4591-8178-52150C90286C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8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0171E5-0FD1-4B8B-9915-EACF503C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6899A-B482-468C-B803-6F9DCCC41057}" type="datetime1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2F05ED-392F-4A3A-8762-5F9763AA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633AB3-5ECE-48E4-A929-B2B96DD6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FA929-BA8C-472C-81BC-D3FE488BD3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39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C5BAA-26AA-49DA-9BCA-4968619A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B3E7E-942D-4D2B-A87A-646E5F906C86}" type="datetime1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0A0E51-A1DC-41C2-886C-028FD539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A3D7E-E109-48D8-BAC5-6C410655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FBC59-E4D8-48AC-A277-03F883225F9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9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E23DF-27EC-441A-9FC4-A52BF3DCE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27E8B-F4DE-43E1-8EF5-1B1D4A21E4F0}" type="datetime1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3B435-A6CC-4CFF-9BDF-A2AACC2F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D0376-67A4-48F7-97DA-E24D54E3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FD677-86D1-403B-A0A5-EBE0A0B69EE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0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68FFA-0FE9-4517-8248-31160A7B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B7E88-5B86-4C22-A81D-379C98FCAB6E}" type="datetime1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17EBA-1AA7-45E4-A7F6-2C6FF21D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DD2BE-4F4C-4234-976B-18011C6E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90C0C-8824-41CE-BA63-CFCEF983230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5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B2512-708A-43DD-94FE-42CEFAEF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84FE7-2774-4C72-98FC-D5B4D89793B2}" type="datetime1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0A312-DB44-4D29-835C-38AFCC2D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8EEEC-1E3B-40E9-AAB7-79581836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49397-BB60-453F-AB68-6A8B5C3735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69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F3EA592E-FDB0-43B2-853A-093196375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6F375-9695-4305-B5ED-BF1233E2F3B0}" type="datetime1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E98EBB0D-60B2-4197-8E75-0B2B652CA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081ECA9-2D53-4A3E-B733-E867B623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41E6F-5DD4-4D3A-A38C-82EFAF7AF23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68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339A77A1-5BFE-4828-AAB5-B42A1BE8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6D677-936A-4805-A534-532CEEEE8EF0}" type="datetime1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CEB3723E-1EC1-4F1F-B80C-07B94395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F8BA7DB2-D7C5-4E2D-BC90-C5526EF9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5BB20-5900-409D-9805-69971C197F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68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6F1F1DCB-FFED-4B22-B1A8-633CB081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0873D-3A7F-447D-8C7C-6ECF4BDEAE3B}" type="datetime1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8A4588FD-6DE9-49AE-97D2-2E465E5A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F4559B77-6CB9-46D8-B8F1-9FD20DCF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0A9DE-E869-4692-AAC8-D42C761E29E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9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A08A4810-1CB2-4CB6-9359-94E9EC69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6B1F7-A3D7-4F1E-BC40-49F0A0DB361D}" type="datetime1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74AA4CA6-800F-4E36-B2E6-19310616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CBF640A0-C0D1-4F1E-87C5-41863C0D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3CF77-C750-4FC6-9E8C-3F6525169A4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00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10658B6A-20D9-47DF-9D17-795A7349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0A158-D0A2-4340-AA06-F582032B3CC8}" type="datetime1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5DF7EDF3-99B6-44E8-88C1-A9E782AA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F0476E7-264F-405A-8669-D55252C4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ED7BC-760B-451E-A984-5E1C778DF13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91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BFE78261-40CC-4272-A6C1-CCFA0D9E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59102-C951-41EC-93B5-673FBEBA5D28}" type="datetime1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DE13471A-1F65-4205-B2E3-AABFF2DD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3243C151-CA40-42CE-8D19-C17B3E8A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D6FFA-46A9-4624-86B6-811D34C2DC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05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184279EE-AF64-4712-A4DE-E4A1C9887C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FA49E2A6-2B3B-4807-B08E-CDB5F840F5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5E69F0-1DC0-406F-9CF2-8956A4E49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5CDBC82-233B-450A-ACEB-FF1DDA8518B1}" type="datetime1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D72073-87AC-4C24-9CA4-F0A06E88E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61EAC0-1844-4FF2-8331-A6C187693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4A07ED-FB69-499E-9B39-1B90074021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kr/authors/freepik" TargetMode="External"/><Relationship Id="rId3" Type="http://schemas.openxmlformats.org/officeDocument/2006/relationships/hyperlink" Target="https://blog.naver.com/iljy1001/221509417792" TargetMode="External"/><Relationship Id="rId7" Type="http://schemas.openxmlformats.org/officeDocument/2006/relationships/hyperlink" Target="https://storage.needpix.com/rsynced_images/zombie-1551670_1280.pn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dn.pixabay.com/photo/2017/04/25/18/30/stick-2260466_960_720.png" TargetMode="External"/><Relationship Id="rId11" Type="http://schemas.openxmlformats.org/officeDocument/2006/relationships/hyperlink" Target="https://zombiewood.en.uptodown.com/android" TargetMode="External"/><Relationship Id="rId5" Type="http://schemas.openxmlformats.org/officeDocument/2006/relationships/hyperlink" Target="https://blog.naver.com/eace/130187847556" TargetMode="External"/><Relationship Id="rId10" Type="http://schemas.openxmlformats.org/officeDocument/2006/relationships/hyperlink" Target="https://www.nation-red.com/" TargetMode="External"/><Relationship Id="rId4" Type="http://schemas.openxmlformats.org/officeDocument/2006/relationships/hyperlink" Target="https://blog.naver.com/document0330/221971560457" TargetMode="External"/><Relationship Id="rId9" Type="http://schemas.openxmlformats.org/officeDocument/2006/relationships/hyperlink" Target="http://dpg.danawa.com/bbs/view?boardSeq=244&amp;listSeq=4044271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files.gamebanana.com/img/ico/sprays/4ee3df112197f.png" TargetMode="External"/><Relationship Id="rId13" Type="http://schemas.openxmlformats.org/officeDocument/2006/relationships/hyperlink" Target="https://blog.naver.com/bbiruman/221251075998" TargetMode="External"/><Relationship Id="rId3" Type="http://schemas.openxmlformats.org/officeDocument/2006/relationships/hyperlink" Target="https://www.flaticon.com/svg/static/icons/svg/824/824530.svg" TargetMode="External"/><Relationship Id="rId7" Type="http://schemas.openxmlformats.org/officeDocument/2006/relationships/hyperlink" Target="https://gamepedia.cursecdn.com/skyrim_gamepedia/thumb/0/0a/PotionofMinorHealing.png/250px-PotionofMinorHealing.png?version=a92691bb064bb610edac10602cbec92e" TargetMode="External"/><Relationship Id="rId12" Type="http://schemas.openxmlformats.org/officeDocument/2006/relationships/hyperlink" Target="http://img4.wikia.nocookie.net/__cb20110818234348/halo/images/1/19/BR55HB_SR_Battle_Rifle-rear.pn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tatic.wikia.nocookie.net/battlegrounds_gamepedia_en/images/5/5f/Icon_ammo_9mm.png/revision/latest?cb=20170410165114" TargetMode="External"/><Relationship Id="rId11" Type="http://schemas.openxmlformats.org/officeDocument/2006/relationships/hyperlink" Target="http://img4.wikia.nocookie.net/__cb20121117115230/halo/images/8/84/H4_rocket_trans.png" TargetMode="External"/><Relationship Id="rId5" Type="http://schemas.openxmlformats.org/officeDocument/2006/relationships/hyperlink" Target="https://www.flaticon.com/svg/static/icons/svg/1496/1496059.svg" TargetMode="External"/><Relationship Id="rId10" Type="http://schemas.openxmlformats.org/officeDocument/2006/relationships/hyperlink" Target="https://www.americasarmy.com/images/weapons/m1911.png" TargetMode="External"/><Relationship Id="rId4" Type="http://schemas.openxmlformats.org/officeDocument/2006/relationships/hyperlink" Target="https://www.flaticon.com/svg/static/icons/svg/3557/3557476.svg" TargetMode="External"/><Relationship Id="rId9" Type="http://schemas.openxmlformats.org/officeDocument/2006/relationships/hyperlink" Target="https://pngimg.com/uploads/zombie/zombie_PNG51.png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E4A2DE-4C1E-4A7D-99CD-81EF09B628DA}"/>
              </a:ext>
            </a:extLst>
          </p:cNvPr>
          <p:cNvSpPr txBox="1"/>
          <p:nvPr/>
        </p:nvSpPr>
        <p:spPr>
          <a:xfrm>
            <a:off x="1547813" y="1989138"/>
            <a:ext cx="6192837" cy="830262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800" b="1" spc="-150" dirty="0">
                <a:solidFill>
                  <a:schemeClr val="bg1"/>
                </a:solidFill>
                <a:latin typeface="+mn-lt"/>
                <a:ea typeface="맑은 고딕"/>
              </a:rPr>
              <a:t>Zombie</a:t>
            </a:r>
            <a:r>
              <a:rPr lang="ko-KR" altLang="en-US" sz="4800" b="1" spc="-150" dirty="0">
                <a:solidFill>
                  <a:schemeClr val="bg1"/>
                </a:solidFill>
                <a:latin typeface="+mn-lt"/>
                <a:ea typeface="맑은 고딕"/>
              </a:rPr>
              <a:t> </a:t>
            </a:r>
            <a:r>
              <a:rPr lang="ko-KR" altLang="en-US" sz="4800" b="1" spc="-150" dirty="0" err="1">
                <a:solidFill>
                  <a:schemeClr val="bg1"/>
                </a:solidFill>
                <a:latin typeface="+mn-lt"/>
                <a:ea typeface="맑은 고딕"/>
              </a:rPr>
              <a:t>Slaughter</a:t>
            </a:r>
            <a:endParaRPr lang="en-US" altLang="ko-KR" sz="4800" spc="-150" dirty="0">
              <a:solidFill>
                <a:schemeClr val="bg1"/>
              </a:solidFill>
              <a:latin typeface="+mn-lt"/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A96D64-C169-41B6-B3EB-BE61CA18C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391" y="4642354"/>
            <a:ext cx="50403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 b="1" dirty="0"/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bg1"/>
                </a:solidFill>
              </a:rPr>
              <a:t>게임공학부 </a:t>
            </a:r>
            <a:r>
              <a:rPr lang="en-US" altLang="ko-KR" sz="1800" b="1" dirty="0">
                <a:solidFill>
                  <a:schemeClr val="bg1"/>
                </a:solidFill>
              </a:rPr>
              <a:t>2018182041 </a:t>
            </a:r>
            <a:r>
              <a:rPr lang="ko-KR" altLang="en-US" sz="1800" b="1" dirty="0" err="1">
                <a:solidFill>
                  <a:schemeClr val="bg1"/>
                </a:solidFill>
              </a:rPr>
              <a:t>홍순조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bg1"/>
                </a:solidFill>
              </a:rPr>
              <a:t>게임공학부 </a:t>
            </a:r>
            <a:r>
              <a:rPr lang="en-US" altLang="ko-KR" sz="1800" b="1" dirty="0">
                <a:solidFill>
                  <a:schemeClr val="bg1"/>
                </a:solidFill>
              </a:rPr>
              <a:t>2016180027 </a:t>
            </a:r>
            <a:r>
              <a:rPr lang="ko-KR" altLang="en-US" sz="1800" b="1" dirty="0">
                <a:solidFill>
                  <a:schemeClr val="bg1"/>
                </a:solidFill>
              </a:rPr>
              <a:t>야준서</a:t>
            </a:r>
            <a:endParaRPr lang="en-US" altLang="ko-KR" sz="1800" b="1" dirty="0">
              <a:solidFill>
                <a:schemeClr val="bg1"/>
              </a:solidFill>
            </a:endParaRPr>
          </a:p>
        </p:txBody>
      </p:sp>
      <p:sp>
        <p:nvSpPr>
          <p:cNvPr id="74" name="순서도: 논리합 73">
            <a:extLst>
              <a:ext uri="{FF2B5EF4-FFF2-40B4-BE49-F238E27FC236}">
                <a16:creationId xmlns:a16="http://schemas.microsoft.com/office/drawing/2014/main" id="{B7A3ED1A-8FA4-449F-B61B-418F3863E3D8}"/>
              </a:ext>
            </a:extLst>
          </p:cNvPr>
          <p:cNvSpPr/>
          <p:nvPr/>
        </p:nvSpPr>
        <p:spPr>
          <a:xfrm>
            <a:off x="179388" y="259080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5" name="순서도: 논리합 74">
            <a:extLst>
              <a:ext uri="{FF2B5EF4-FFF2-40B4-BE49-F238E27FC236}">
                <a16:creationId xmlns:a16="http://schemas.microsoft.com/office/drawing/2014/main" id="{5504399A-CAE6-4A5B-92AA-1054F0406DA9}"/>
              </a:ext>
            </a:extLst>
          </p:cNvPr>
          <p:cNvSpPr/>
          <p:nvPr/>
        </p:nvSpPr>
        <p:spPr>
          <a:xfrm>
            <a:off x="8748713" y="2605088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8C42F90-403D-426C-A3C4-56E61F4D2F9A}"/>
              </a:ext>
            </a:extLst>
          </p:cNvPr>
          <p:cNvCxnSpPr>
            <a:stCxn id="74" idx="6"/>
          </p:cNvCxnSpPr>
          <p:nvPr/>
        </p:nvCxnSpPr>
        <p:spPr>
          <a:xfrm>
            <a:off x="395288" y="2698750"/>
            <a:ext cx="244792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0A43C4A-0665-498F-B26F-F9DD6041F235}"/>
              </a:ext>
            </a:extLst>
          </p:cNvPr>
          <p:cNvCxnSpPr/>
          <p:nvPr/>
        </p:nvCxnSpPr>
        <p:spPr>
          <a:xfrm>
            <a:off x="6443663" y="2709863"/>
            <a:ext cx="231457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0" name="그룹 89">
            <a:extLst>
              <a:ext uri="{FF2B5EF4-FFF2-40B4-BE49-F238E27FC236}">
                <a16:creationId xmlns:a16="http://schemas.microsoft.com/office/drawing/2014/main" id="{E4AE99A7-A54F-447F-9763-59A26DC4AEB0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2852738"/>
            <a:ext cx="3743325" cy="431800"/>
            <a:chOff x="2699792" y="2852936"/>
            <a:chExt cx="3744416" cy="504056"/>
          </a:xfrm>
        </p:grpSpPr>
        <p:grpSp>
          <p:nvGrpSpPr>
            <p:cNvPr id="3082" name="그룹 85">
              <a:extLst>
                <a:ext uri="{FF2B5EF4-FFF2-40B4-BE49-F238E27FC236}">
                  <a16:creationId xmlns:a16="http://schemas.microsoft.com/office/drawing/2014/main" id="{1CE14976-9707-4185-B501-049529D9C1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7824" y="2852936"/>
              <a:ext cx="3456384" cy="504056"/>
              <a:chOff x="899592" y="2060848"/>
              <a:chExt cx="3456384" cy="504056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4537608-519F-4F4F-95B8-068938CB7262}"/>
                  </a:ext>
                </a:extLst>
              </p:cNvPr>
              <p:cNvSpPr/>
              <p:nvPr/>
            </p:nvSpPr>
            <p:spPr>
              <a:xfrm>
                <a:off x="898981" y="2060848"/>
                <a:ext cx="3241032" cy="5040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59B0A367-2367-499D-A4AD-1FA8404622C0}"/>
                  </a:ext>
                </a:extLst>
              </p:cNvPr>
              <p:cNvSpPr/>
              <p:nvPr/>
            </p:nvSpPr>
            <p:spPr>
              <a:xfrm>
                <a:off x="3852591" y="2060848"/>
                <a:ext cx="503385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</p:grp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73DDEDFA-BA9B-4017-A116-DF931AE435E9}"/>
                </a:ext>
              </a:extLst>
            </p:cNvPr>
            <p:cNvSpPr/>
            <p:nvPr/>
          </p:nvSpPr>
          <p:spPr>
            <a:xfrm>
              <a:off x="2699792" y="2852936"/>
              <a:ext cx="503384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067F941E-B893-477C-88D9-2582A496C8B7}"/>
              </a:ext>
            </a:extLst>
          </p:cNvPr>
          <p:cNvSpPr txBox="1"/>
          <p:nvPr/>
        </p:nvSpPr>
        <p:spPr>
          <a:xfrm>
            <a:off x="2987675" y="2822575"/>
            <a:ext cx="3168650" cy="461665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-150" dirty="0">
                <a:solidFill>
                  <a:schemeClr val="tx2"/>
                </a:solidFill>
                <a:latin typeface="+mn-lt"/>
                <a:ea typeface="맑은 고딕"/>
              </a:rPr>
              <a:t>졸작 중간 발표</a:t>
            </a:r>
          </a:p>
        </p:txBody>
      </p:sp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700B9F6E-7595-4710-A323-75FD45CB2686}"/>
              </a:ext>
            </a:extLst>
          </p:cNvPr>
          <p:cNvSpPr/>
          <p:nvPr/>
        </p:nvSpPr>
        <p:spPr>
          <a:xfrm>
            <a:off x="828038" y="4474716"/>
            <a:ext cx="1872300" cy="125920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Professor. </a:t>
            </a:r>
            <a:r>
              <a:rPr lang="ko-KR" altLang="en-US" dirty="0"/>
              <a:t>윤정현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FC2672-79E2-4ED6-8F31-8BAA98390A27}"/>
              </a:ext>
            </a:extLst>
          </p:cNvPr>
          <p:cNvCxnSpPr>
            <a:cxnSpLocks/>
          </p:cNvCxnSpPr>
          <p:nvPr/>
        </p:nvCxnSpPr>
        <p:spPr>
          <a:xfrm>
            <a:off x="828038" y="4873841"/>
            <a:ext cx="187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슬라이드 번호 개체 틀 1">
            <a:extLst>
              <a:ext uri="{FF2B5EF4-FFF2-40B4-BE49-F238E27FC236}">
                <a16:creationId xmlns:a16="http://schemas.microsoft.com/office/drawing/2014/main" id="{4978C7C4-F604-46A2-9FE7-95DE7DB7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5A2FAF38-A402-4957-ACA6-4EEDFE25E97A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06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3315" name="그룹 76">
            <a:extLst>
              <a:ext uri="{FF2B5EF4-FFF2-40B4-BE49-F238E27FC236}">
                <a16:creationId xmlns:a16="http://schemas.microsoft.com/office/drawing/2014/main" id="{D023CE5A-451C-4C25-8C99-F8FD7AFB8FA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43FA96-9E7C-4F48-8BBE-E41F4286E283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32FD93A-7CBF-4591-897B-6306995E3D78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3316" name="TextBox 8">
            <a:extLst>
              <a:ext uri="{FF2B5EF4-FFF2-40B4-BE49-F238E27FC236}">
                <a16:creationId xmlns:a16="http://schemas.microsoft.com/office/drawing/2014/main" id="{0058D0E6-715A-4E12-8F43-628E3FCA6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 dirty="0">
                <a:solidFill>
                  <a:schemeClr val="tx2"/>
                </a:solidFill>
              </a:rPr>
              <a:t>문제점 및 보완책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A02F6FD-6840-4A6B-96D7-6EA1D7FB8EDF}"/>
              </a:ext>
            </a:extLst>
          </p:cNvPr>
          <p:cNvSpPr/>
          <p:nvPr/>
        </p:nvSpPr>
        <p:spPr>
          <a:xfrm>
            <a:off x="537596" y="1785622"/>
            <a:ext cx="2478477" cy="1061999"/>
          </a:xfrm>
          <a:prstGeom prst="roundRect">
            <a:avLst/>
          </a:prstGeom>
          <a:solidFill>
            <a:srgbClr val="E9C592"/>
          </a:solidFill>
          <a:ln>
            <a:solidFill>
              <a:srgbClr val="E9C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dirty="0">
                <a:solidFill>
                  <a:schemeClr val="tx1"/>
                </a:solidFill>
                <a:ea typeface="맑은 고딕"/>
              </a:rPr>
              <a:t>서버 </a:t>
            </a:r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클라</a:t>
            </a:r>
            <a:r>
              <a:rPr lang="ko-KR" altLang="en-US" dirty="0">
                <a:solidFill>
                  <a:schemeClr val="tx1"/>
                </a:solidFill>
                <a:ea typeface="맑은 고딕"/>
              </a:rPr>
              <a:t> 진행 사항 불일치</a:t>
            </a:r>
            <a:endParaRPr lang="en-US" altLang="ko-KR" sz="12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E4B08EA-0940-450C-A36C-1305860ED87F}"/>
              </a:ext>
            </a:extLst>
          </p:cNvPr>
          <p:cNvSpPr/>
          <p:nvPr/>
        </p:nvSpPr>
        <p:spPr>
          <a:xfrm>
            <a:off x="3332163" y="1785622"/>
            <a:ext cx="5007923" cy="10619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지속적인 오프라인 만남을 통해 서로의 진행상황을 실시간으로 공유하고 깃을 이용한 프로젝트 관리 활용 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A6619B6-116A-4DDA-A47E-476F42528589}"/>
              </a:ext>
            </a:extLst>
          </p:cNvPr>
          <p:cNvSpPr/>
          <p:nvPr/>
        </p:nvSpPr>
        <p:spPr>
          <a:xfrm>
            <a:off x="537595" y="4581243"/>
            <a:ext cx="2478477" cy="1061999"/>
          </a:xfrm>
          <a:prstGeom prst="roundRect">
            <a:avLst/>
          </a:prstGeom>
          <a:solidFill>
            <a:srgbClr val="E9C592"/>
          </a:solidFill>
          <a:ln>
            <a:solidFill>
              <a:srgbClr val="E9C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dirty="0">
                <a:solidFill>
                  <a:schemeClr val="tx1"/>
                </a:solidFill>
                <a:ea typeface="맑은 고딕"/>
              </a:rPr>
              <a:t>불친절한 인터페이스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F0F7A84-4096-4C5B-AE7B-8977AA40385D}"/>
              </a:ext>
            </a:extLst>
          </p:cNvPr>
          <p:cNvSpPr/>
          <p:nvPr/>
        </p:nvSpPr>
        <p:spPr>
          <a:xfrm>
            <a:off x="537596" y="3183433"/>
            <a:ext cx="2478477" cy="1061999"/>
          </a:xfrm>
          <a:prstGeom prst="roundRect">
            <a:avLst/>
          </a:prstGeom>
          <a:solidFill>
            <a:srgbClr val="E9C592"/>
          </a:solidFill>
          <a:ln>
            <a:solidFill>
              <a:srgbClr val="E9C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dirty="0">
                <a:solidFill>
                  <a:schemeClr val="tx1"/>
                </a:solidFill>
                <a:ea typeface="맑은 고딕"/>
              </a:rPr>
              <a:t>짧은 플레이 타임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0CF3668-7119-4671-97D4-7AB079CC364C}"/>
              </a:ext>
            </a:extLst>
          </p:cNvPr>
          <p:cNvSpPr/>
          <p:nvPr/>
        </p:nvSpPr>
        <p:spPr>
          <a:xfrm>
            <a:off x="3332162" y="3183432"/>
            <a:ext cx="5007923" cy="10619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보스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게임 클리어 조건 추가 등 게임 컨텐츠 추가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B990CE1-BEA4-4C7B-9E46-6BE485420FFF}"/>
              </a:ext>
            </a:extLst>
          </p:cNvPr>
          <p:cNvSpPr/>
          <p:nvPr/>
        </p:nvSpPr>
        <p:spPr>
          <a:xfrm>
            <a:off x="3332162" y="4581244"/>
            <a:ext cx="5007923" cy="10619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세부 게임 규칙 명시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관련 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UI 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추가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D8F46D-6434-4433-8A9A-FAEF2D210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531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61778189-D997-4D65-B501-06B4D932214D}"/>
              </a:ext>
            </a:extLst>
          </p:cNvPr>
          <p:cNvSpPr txBox="1"/>
          <p:nvPr/>
        </p:nvSpPr>
        <p:spPr>
          <a:xfrm>
            <a:off x="179388" y="404813"/>
            <a:ext cx="1008062" cy="10464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07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9460" name="그룹 76">
            <a:extLst>
              <a:ext uri="{FF2B5EF4-FFF2-40B4-BE49-F238E27FC236}">
                <a16:creationId xmlns:a16="http://schemas.microsoft.com/office/drawing/2014/main" id="{16F87235-94EA-4961-8A3D-3972F230086C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611188"/>
            <a:ext cx="3893413" cy="431800"/>
            <a:chOff x="733074" y="2060848"/>
            <a:chExt cx="3622902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231A7F8-6908-4B58-82BC-3D51B3CAA85F}"/>
                </a:ext>
              </a:extLst>
            </p:cNvPr>
            <p:cNvSpPr/>
            <p:nvPr/>
          </p:nvSpPr>
          <p:spPr>
            <a:xfrm>
              <a:off x="733074" y="2060848"/>
              <a:ext cx="340764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5EF904FD-69B1-4E35-8E94-EC1EA86873CF}"/>
                </a:ext>
              </a:extLst>
            </p:cNvPr>
            <p:cNvSpPr/>
            <p:nvPr/>
          </p:nvSpPr>
          <p:spPr>
            <a:xfrm>
              <a:off x="3852554" y="2060848"/>
              <a:ext cx="503422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9462" name="TextBox 81">
            <a:extLst>
              <a:ext uri="{FF2B5EF4-FFF2-40B4-BE49-F238E27FC236}">
                <a16:creationId xmlns:a16="http://schemas.microsoft.com/office/drawing/2014/main" id="{D9BB93A0-3428-4EF0-927A-650BCB73F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627033"/>
            <a:ext cx="35861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 dirty="0">
                <a:solidFill>
                  <a:schemeClr val="tx2"/>
                </a:solidFill>
              </a:rPr>
              <a:t>향후 개발 일정</a:t>
            </a:r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A8911629-FF1D-4D1D-AE89-5B11D85CA6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7744961"/>
              </p:ext>
            </p:extLst>
          </p:nvPr>
        </p:nvGraphicFramePr>
        <p:xfrm>
          <a:off x="1187600" y="1232776"/>
          <a:ext cx="6786800" cy="4994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04613F-C4BE-415A-9D37-C0EF46A0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9" name="직사각형 9">
            <a:extLst>
              <a:ext uri="{FF2B5EF4-FFF2-40B4-BE49-F238E27FC236}">
                <a16:creationId xmlns:a16="http://schemas.microsoft.com/office/drawing/2014/main" id="{261C3074-3D08-4718-8A29-20A4D68DF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34339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1) </a:t>
            </a:r>
            <a:r>
              <a:rPr lang="ko-KR" altLang="en-US" sz="1800" b="1" dirty="0">
                <a:solidFill>
                  <a:schemeClr val="bg1"/>
                </a:solidFill>
              </a:rPr>
              <a:t>중점 개발 요소 </a:t>
            </a:r>
            <a:r>
              <a:rPr lang="en-US" altLang="ko-KR" sz="1800" b="1" dirty="0">
                <a:solidFill>
                  <a:schemeClr val="bg1"/>
                </a:solidFill>
              </a:rPr>
              <a:t>(</a:t>
            </a:r>
            <a:r>
              <a:rPr lang="ko-KR" altLang="en-US" sz="1800" b="1" dirty="0">
                <a:solidFill>
                  <a:schemeClr val="bg1"/>
                </a:solidFill>
              </a:rPr>
              <a:t>클라이언트</a:t>
            </a:r>
            <a:r>
              <a:rPr lang="en-US" altLang="ko-KR" sz="1800" b="1" dirty="0">
                <a:solidFill>
                  <a:schemeClr val="bg1"/>
                </a:solidFill>
              </a:rPr>
              <a:t>)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56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61778189-D997-4D65-B501-06B4D932214D}"/>
              </a:ext>
            </a:extLst>
          </p:cNvPr>
          <p:cNvSpPr txBox="1"/>
          <p:nvPr/>
        </p:nvSpPr>
        <p:spPr>
          <a:xfrm>
            <a:off x="179388" y="404813"/>
            <a:ext cx="1008062" cy="10464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07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9460" name="그룹 76">
            <a:extLst>
              <a:ext uri="{FF2B5EF4-FFF2-40B4-BE49-F238E27FC236}">
                <a16:creationId xmlns:a16="http://schemas.microsoft.com/office/drawing/2014/main" id="{16F87235-94EA-4961-8A3D-3972F230086C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611188"/>
            <a:ext cx="3893413" cy="431800"/>
            <a:chOff x="733074" y="2060848"/>
            <a:chExt cx="3622902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231A7F8-6908-4B58-82BC-3D51B3CAA85F}"/>
                </a:ext>
              </a:extLst>
            </p:cNvPr>
            <p:cNvSpPr/>
            <p:nvPr/>
          </p:nvSpPr>
          <p:spPr>
            <a:xfrm>
              <a:off x="733074" y="2060848"/>
              <a:ext cx="340764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5EF904FD-69B1-4E35-8E94-EC1EA86873CF}"/>
                </a:ext>
              </a:extLst>
            </p:cNvPr>
            <p:cNvSpPr/>
            <p:nvPr/>
          </p:nvSpPr>
          <p:spPr>
            <a:xfrm>
              <a:off x="3852554" y="2060848"/>
              <a:ext cx="503422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9462" name="TextBox 81">
            <a:extLst>
              <a:ext uri="{FF2B5EF4-FFF2-40B4-BE49-F238E27FC236}">
                <a16:creationId xmlns:a16="http://schemas.microsoft.com/office/drawing/2014/main" id="{D9BB93A0-3428-4EF0-927A-650BCB73F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627033"/>
            <a:ext cx="35861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 dirty="0">
                <a:solidFill>
                  <a:schemeClr val="tx2"/>
                </a:solidFill>
              </a:rPr>
              <a:t>향후 개발 일정</a:t>
            </a:r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A8911629-FF1D-4D1D-AE89-5B11D85CA6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3019390"/>
              </p:ext>
            </p:extLst>
          </p:nvPr>
        </p:nvGraphicFramePr>
        <p:xfrm>
          <a:off x="1187600" y="1232776"/>
          <a:ext cx="6786800" cy="4994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04613F-C4BE-415A-9D37-C0EF46A0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9" name="직사각형 9">
            <a:extLst>
              <a:ext uri="{FF2B5EF4-FFF2-40B4-BE49-F238E27FC236}">
                <a16:creationId xmlns:a16="http://schemas.microsoft.com/office/drawing/2014/main" id="{261C3074-3D08-4718-8A29-20A4D68DF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27414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1) </a:t>
            </a:r>
            <a:r>
              <a:rPr lang="ko-KR" altLang="en-US" sz="1800" b="1" dirty="0">
                <a:solidFill>
                  <a:schemeClr val="bg1"/>
                </a:solidFill>
              </a:rPr>
              <a:t>중점 개발 요소</a:t>
            </a:r>
            <a:r>
              <a:rPr lang="en-US" altLang="ko-KR" sz="1800" b="1" dirty="0">
                <a:solidFill>
                  <a:schemeClr val="bg1"/>
                </a:solidFill>
              </a:rPr>
              <a:t> (</a:t>
            </a:r>
            <a:r>
              <a:rPr lang="ko-KR" altLang="en-US" sz="1800" b="1" dirty="0">
                <a:solidFill>
                  <a:schemeClr val="bg1"/>
                </a:solidFill>
              </a:rPr>
              <a:t>서버</a:t>
            </a:r>
            <a:r>
              <a:rPr lang="en-US" altLang="ko-KR" sz="1800" b="1" dirty="0">
                <a:solidFill>
                  <a:schemeClr val="bg1"/>
                </a:solidFill>
              </a:rPr>
              <a:t>)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23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2715FDC6-FFAF-4F21-BB4F-678BEDBD1848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07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5603" name="그룹 76">
            <a:extLst>
              <a:ext uri="{FF2B5EF4-FFF2-40B4-BE49-F238E27FC236}">
                <a16:creationId xmlns:a16="http://schemas.microsoft.com/office/drawing/2014/main" id="{FBB6E2A4-6C60-4FC4-9B74-5140EE027854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58F2A16-6F76-4938-B41D-EB43493F35F2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AF324252-E4F1-43C7-9C71-203B2E21E864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5604" name="TextBox 8">
            <a:extLst>
              <a:ext uri="{FF2B5EF4-FFF2-40B4-BE49-F238E27FC236}">
                <a16:creationId xmlns:a16="http://schemas.microsoft.com/office/drawing/2014/main" id="{E902368A-7E24-4B22-8C9E-78334257E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tx2"/>
                </a:solidFill>
              </a:rPr>
              <a:t>향후 개발 일정 </a:t>
            </a:r>
            <a:r>
              <a:rPr lang="en-US" altLang="ko-KR" sz="1800" b="1" dirty="0">
                <a:solidFill>
                  <a:schemeClr val="tx2"/>
                </a:solidFill>
              </a:rPr>
              <a:t>(</a:t>
            </a:r>
            <a:r>
              <a:rPr lang="ko-KR" altLang="en-US" sz="1800" b="1" dirty="0">
                <a:solidFill>
                  <a:schemeClr val="tx2"/>
                </a:solidFill>
              </a:rPr>
              <a:t>수정</a:t>
            </a:r>
            <a:r>
              <a:rPr lang="en-US" altLang="ko-KR" sz="1800" b="1" dirty="0">
                <a:solidFill>
                  <a:schemeClr val="tx2"/>
                </a:solidFill>
              </a:rPr>
              <a:t>)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4B0B95E-3B7A-4825-854D-24D52CE44A7B}"/>
              </a:ext>
            </a:extLst>
          </p:cNvPr>
          <p:cNvSpPr/>
          <p:nvPr/>
        </p:nvSpPr>
        <p:spPr>
          <a:xfrm>
            <a:off x="4822075" y="1061250"/>
            <a:ext cx="220663" cy="2111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4540AB-2219-4D98-9AB7-D39D7FE03A81}"/>
              </a:ext>
            </a:extLst>
          </p:cNvPr>
          <p:cNvSpPr/>
          <p:nvPr/>
        </p:nvSpPr>
        <p:spPr>
          <a:xfrm>
            <a:off x="5133225" y="1034800"/>
            <a:ext cx="755300" cy="288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>
              <a:defRPr/>
            </a:pPr>
            <a:r>
              <a:rPr lang="ko-KR" altLang="en-US" sz="1100" dirty="0" err="1">
                <a:solidFill>
                  <a:schemeClr val="bg1"/>
                </a:solidFill>
                <a:ea typeface="맑은 고딕"/>
              </a:rPr>
              <a:t>홍순조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7FD3773-01B8-4A0C-AC21-06246D76FF5C}"/>
              </a:ext>
            </a:extLst>
          </p:cNvPr>
          <p:cNvSpPr/>
          <p:nvPr/>
        </p:nvSpPr>
        <p:spPr>
          <a:xfrm>
            <a:off x="5875074" y="1052250"/>
            <a:ext cx="220663" cy="21113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F627B6-3837-4141-98F6-BC0F19BF610D}"/>
              </a:ext>
            </a:extLst>
          </p:cNvPr>
          <p:cNvSpPr/>
          <p:nvPr/>
        </p:nvSpPr>
        <p:spPr>
          <a:xfrm>
            <a:off x="6186224" y="1025800"/>
            <a:ext cx="755300" cy="288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>
              <a:defRPr/>
            </a:pPr>
            <a:r>
              <a:rPr lang="ko-KR" altLang="en-US" sz="1100" dirty="0" err="1">
                <a:solidFill>
                  <a:schemeClr val="bg1"/>
                </a:solidFill>
                <a:ea typeface="맑은 고딕"/>
              </a:rPr>
              <a:t>야준서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43268D5-D948-4AE7-8CF4-35473F892A93}"/>
              </a:ext>
            </a:extLst>
          </p:cNvPr>
          <p:cNvSpPr/>
          <p:nvPr/>
        </p:nvSpPr>
        <p:spPr>
          <a:xfrm>
            <a:off x="6937073" y="1052250"/>
            <a:ext cx="220663" cy="21113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829352-0748-4AE8-BCF3-983FB2C59872}"/>
              </a:ext>
            </a:extLst>
          </p:cNvPr>
          <p:cNvSpPr/>
          <p:nvPr/>
        </p:nvSpPr>
        <p:spPr>
          <a:xfrm>
            <a:off x="7248223" y="1034800"/>
            <a:ext cx="1232300" cy="288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>
              <a:defRPr/>
            </a:pPr>
            <a:r>
              <a:rPr lang="ko-KR" altLang="en-US" sz="1100" dirty="0" err="1">
                <a:solidFill>
                  <a:schemeClr val="bg1"/>
                </a:solidFill>
                <a:ea typeface="맑은 고딕"/>
              </a:rPr>
              <a:t>홍순조</a:t>
            </a:r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, </a:t>
            </a:r>
            <a:r>
              <a:rPr lang="ko-KR" altLang="en-US" sz="1100" dirty="0" err="1">
                <a:solidFill>
                  <a:schemeClr val="bg1"/>
                </a:solidFill>
                <a:ea typeface="맑은 고딕"/>
              </a:rPr>
              <a:t>야준서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BF54DB-0A28-457D-AF25-193891C9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B1F92C78-00A2-40D6-942A-19A0172709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130994"/>
              </p:ext>
            </p:extLst>
          </p:nvPr>
        </p:nvGraphicFramePr>
        <p:xfrm>
          <a:off x="184150" y="1982788"/>
          <a:ext cx="8775700" cy="425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924545" imgH="3257391" progId="Excel.Sheet.12">
                  <p:embed/>
                </p:oleObj>
              </mc:Choice>
              <mc:Fallback>
                <p:oleObj name="Worksheet" r:id="rId3" imgW="6924545" imgH="3257391" progId="Excel.Sheet.12">
                  <p:embed/>
                  <p:pic>
                    <p:nvPicPr>
                      <p:cNvPr id="18" name="개체 17">
                        <a:extLst>
                          <a:ext uri="{FF2B5EF4-FFF2-40B4-BE49-F238E27FC236}">
                            <a16:creationId xmlns:a16="http://schemas.microsoft.com/office/drawing/2014/main" id="{10DA2926-1DD7-420E-9A21-E5348A55D2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150" y="1982788"/>
                        <a:ext cx="8775700" cy="425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직사각형 9">
            <a:extLst>
              <a:ext uri="{FF2B5EF4-FFF2-40B4-BE49-F238E27FC236}">
                <a16:creationId xmlns:a16="http://schemas.microsoft.com/office/drawing/2014/main" id="{5AA3FD50-DC52-4B06-A68C-0119B5427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48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2) </a:t>
            </a:r>
            <a:r>
              <a:rPr lang="ko-KR" altLang="en-US" sz="1800" b="1" dirty="0">
                <a:solidFill>
                  <a:schemeClr val="bg1"/>
                </a:solidFill>
              </a:rPr>
              <a:t>개발 일정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9B7796-8041-408C-AE8E-CF6A51EC9219}"/>
              </a:ext>
            </a:extLst>
          </p:cNvPr>
          <p:cNvSpPr txBox="1"/>
          <p:nvPr/>
        </p:nvSpPr>
        <p:spPr>
          <a:xfrm>
            <a:off x="1547813" y="2924175"/>
            <a:ext cx="6192837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800" b="1" spc="-150" dirty="0" err="1">
                <a:solidFill>
                  <a:schemeClr val="bg1"/>
                </a:solidFill>
                <a:latin typeface="+mn-lt"/>
                <a:ea typeface="+mn-ea"/>
              </a:rPr>
              <a:t>데모시연</a:t>
            </a:r>
            <a:endParaRPr lang="en-US" altLang="ko-KR" sz="4800" b="1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4" name="순서도: 논리합 73">
            <a:extLst>
              <a:ext uri="{FF2B5EF4-FFF2-40B4-BE49-F238E27FC236}">
                <a16:creationId xmlns:a16="http://schemas.microsoft.com/office/drawing/2014/main" id="{F98D2F24-2D37-41D1-A3FE-59F36173751C}"/>
              </a:ext>
            </a:extLst>
          </p:cNvPr>
          <p:cNvSpPr/>
          <p:nvPr/>
        </p:nvSpPr>
        <p:spPr>
          <a:xfrm>
            <a:off x="179388" y="332422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5" name="순서도: 논리합 74">
            <a:extLst>
              <a:ext uri="{FF2B5EF4-FFF2-40B4-BE49-F238E27FC236}">
                <a16:creationId xmlns:a16="http://schemas.microsoft.com/office/drawing/2014/main" id="{BFAF60B3-8584-4F47-93D8-BBE1DACEE43D}"/>
              </a:ext>
            </a:extLst>
          </p:cNvPr>
          <p:cNvSpPr/>
          <p:nvPr/>
        </p:nvSpPr>
        <p:spPr>
          <a:xfrm>
            <a:off x="8748713" y="3338513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949182D-90CE-4AB3-8AFC-7EA1956F7318}"/>
              </a:ext>
            </a:extLst>
          </p:cNvPr>
          <p:cNvCxnSpPr>
            <a:stCxn id="74" idx="6"/>
          </p:cNvCxnSpPr>
          <p:nvPr/>
        </p:nvCxnSpPr>
        <p:spPr>
          <a:xfrm>
            <a:off x="395288" y="3432175"/>
            <a:ext cx="244792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184C51FD-330C-4245-A877-5FE061EB6294}"/>
              </a:ext>
            </a:extLst>
          </p:cNvPr>
          <p:cNvCxnSpPr/>
          <p:nvPr/>
        </p:nvCxnSpPr>
        <p:spPr>
          <a:xfrm>
            <a:off x="6443663" y="3443288"/>
            <a:ext cx="231457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BCD6D73-26BC-4CB3-BDAC-BB513C4E4129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08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7656" name="그룹 76">
            <a:extLst>
              <a:ext uri="{FF2B5EF4-FFF2-40B4-BE49-F238E27FC236}">
                <a16:creationId xmlns:a16="http://schemas.microsoft.com/office/drawing/2014/main" id="{0E65FFE6-392D-44C9-A3A3-679BE53CDAC3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4C19331-22AD-4D0D-BAC8-982981CFA0B3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2E8CDB3-3B73-44FD-BC6C-379C7B0A1B5D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7657" name="TextBox 8">
            <a:extLst>
              <a:ext uri="{FF2B5EF4-FFF2-40B4-BE49-F238E27FC236}">
                <a16:creationId xmlns:a16="http://schemas.microsoft.com/office/drawing/2014/main" id="{6A90ECD2-DAC0-4B09-98EE-14FC7D1F1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 err="1">
                <a:solidFill>
                  <a:schemeClr val="tx2"/>
                </a:solidFill>
              </a:rPr>
              <a:t>데모시연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08C005-58F5-47FF-AB10-B61C28F5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946B94B9-88B4-4119-9406-F209FBDC976D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09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9699" name="그룹 76">
            <a:extLst>
              <a:ext uri="{FF2B5EF4-FFF2-40B4-BE49-F238E27FC236}">
                <a16:creationId xmlns:a16="http://schemas.microsoft.com/office/drawing/2014/main" id="{BF3C128A-E991-421F-8BFC-DD61A6DE4773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516259C-EE78-4FC6-A80A-AD12386F6001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B27A5189-CA6D-4D9B-BE35-EAC636375F0B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9700" name="TextBox 8">
            <a:extLst>
              <a:ext uri="{FF2B5EF4-FFF2-40B4-BE49-F238E27FC236}">
                <a16:creationId xmlns:a16="http://schemas.microsoft.com/office/drawing/2014/main" id="{B3199F63-ED38-4D31-B49F-88270959B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tx2"/>
                </a:solidFill>
              </a:rPr>
              <a:t>참고 문헌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6CBA14-0FD4-4872-B087-76411C923DB0}"/>
              </a:ext>
            </a:extLst>
          </p:cNvPr>
          <p:cNvSpPr/>
          <p:nvPr/>
        </p:nvSpPr>
        <p:spPr>
          <a:xfrm>
            <a:off x="684213" y="1844675"/>
            <a:ext cx="7704137" cy="4387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ea typeface="맑은 고딕"/>
              </a:rPr>
              <a:t>템플릿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 u="sng">
                <a:solidFill>
                  <a:schemeClr val="tx1"/>
                </a:solidFill>
                <a:ea typeface="맑은 고딕"/>
              </a:rPr>
              <a:t>https://minheeblog.tistory.com/144?category=565370</a:t>
            </a: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</a:rPr>
              <a:t>Windows 10</a:t>
            </a: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https://blog.naver.com/iljy1001/221509417792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</a:rPr>
              <a:t>Visual Studio 2019</a:t>
            </a: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https://blog.naver.com/document0330/221971560457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 err="1">
                <a:solidFill>
                  <a:schemeClr val="tx1"/>
                </a:solidFill>
                <a:ea typeface="맑은 고딕"/>
              </a:rPr>
              <a:t>DIrectX</a:t>
            </a:r>
            <a:r>
              <a:rPr lang="en-US" altLang="ko-KR" sz="1100">
                <a:solidFill>
                  <a:schemeClr val="tx1"/>
                </a:solidFill>
                <a:ea typeface="맑은 고딕"/>
              </a:rPr>
              <a:t> 12</a:t>
            </a: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https://blog.naver.com/eace/130187847556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</a:rPr>
              <a:t>Unity </a:t>
            </a:r>
            <a:r>
              <a:rPr lang="en-US" altLang="ko-KR" sz="1100" err="1">
                <a:solidFill>
                  <a:schemeClr val="tx1"/>
                </a:solidFill>
                <a:ea typeface="맑은 고딕"/>
              </a:rPr>
              <a:t>로고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sz="1100">
                <a:ea typeface="+mn-lt"/>
                <a:cs typeface="+mn-lt"/>
              </a:rPr>
              <a:t>https://unity.com/kr</a:t>
            </a:r>
            <a:endParaRPr lang="en-US" sz="1100">
              <a:ea typeface="맑은 고딕"/>
            </a:endParaRPr>
          </a:p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ea typeface="맑은 고딕"/>
              </a:rPr>
              <a:t>사람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>
                <a:ea typeface="맑은 고딕"/>
                <a:hlinkClick r:id="rId6"/>
              </a:rPr>
              <a:t>https://cdn.pixabay.com/photo/2017/04/25/18/30/stick-2260466_960_720.png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ea typeface="맑은 고딕"/>
              </a:rPr>
              <a:t>좀비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 u="sng">
                <a:solidFill>
                  <a:schemeClr val="tx1"/>
                </a:solidFill>
                <a:ea typeface="맑은 고딕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https://storage.needpix.com/rsynced_images/zombie-1551670_1280.png</a:t>
            </a:r>
            <a:endParaRPr lang="en-US" altLang="ko-KR" sz="1100" u="sng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1100" u="sng">
                <a:solidFill>
                  <a:schemeClr val="tx1"/>
                </a:solidFill>
                <a:ea typeface="맑은 고딕"/>
              </a:rPr>
              <a:t>모래시계</a:t>
            </a:r>
            <a:endParaRPr lang="en-US" altLang="ko-KR" sz="1100" u="sng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 u="sng">
                <a:solidFill>
                  <a:schemeClr val="tx1"/>
                </a:solidFill>
                <a:ea typeface="맑은 고딕"/>
              </a:rPr>
              <a:t>https://www.flaticon.com/kr/authors/freepik</a:t>
            </a:r>
          </a:p>
          <a:p>
            <a:pPr>
              <a:defRPr/>
            </a:pPr>
            <a:r>
              <a:rPr lang="ko-KR" altLang="en-US" sz="1100" u="sng">
                <a:solidFill>
                  <a:schemeClr val="tx1"/>
                </a:solidFill>
                <a:ea typeface="맑은 고딕"/>
              </a:rPr>
              <a:t>망치</a:t>
            </a:r>
            <a:endParaRPr lang="en-US" altLang="ko-KR" sz="1100" u="sng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 u="sng">
                <a:solidFill>
                  <a:schemeClr val="tx1"/>
                </a:solidFill>
                <a:ea typeface="맑은 고딕"/>
              </a:rPr>
              <a:t> </a:t>
            </a:r>
            <a:r>
              <a:rPr lang="en-US" altLang="ko-KR" sz="1100" u="sng">
                <a:solidFill>
                  <a:schemeClr val="tx1"/>
                </a:solidFill>
                <a:ea typeface="맑은 고딕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https://www.flaticon.com/kr/authors/freepik</a:t>
            </a:r>
            <a:endParaRPr lang="en-US" altLang="ko-KR" sz="1100" u="sng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ea typeface="맑은 고딕"/>
              </a:rPr>
              <a:t>키보드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>
                <a:ea typeface="맑은 고딕"/>
                <a:hlinkClick r:id="rId9"/>
              </a:rPr>
              <a:t>http://dpg.danawa.com/bbs/view?boardSeq=244&amp;listSeq=4044271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1100" err="1">
                <a:solidFill>
                  <a:schemeClr val="tx1"/>
                </a:solidFill>
                <a:ea typeface="맑은 고딕"/>
              </a:rPr>
              <a:t>네이션</a:t>
            </a:r>
            <a:r>
              <a:rPr lang="ko-KR" altLang="en-US" sz="1100">
                <a:solidFill>
                  <a:schemeClr val="tx1"/>
                </a:solidFill>
                <a:ea typeface="맑은 고딕"/>
              </a:rPr>
              <a:t> 레드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https://www.nation-red.com/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ea typeface="맑은 고딕"/>
              </a:rPr>
              <a:t>좀비 우드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https://zombiewood.en.uptodown.com/android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ko-KR" altLang="en-US" sz="1100">
              <a:ea typeface="맑은 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2220AD-C4F7-42CC-A4E8-FB5D353B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946B94B9-88B4-4119-9406-F209FBDC976D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07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9699" name="그룹 76">
            <a:extLst>
              <a:ext uri="{FF2B5EF4-FFF2-40B4-BE49-F238E27FC236}">
                <a16:creationId xmlns:a16="http://schemas.microsoft.com/office/drawing/2014/main" id="{BF3C128A-E991-421F-8BFC-DD61A6DE4773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516259C-EE78-4FC6-A80A-AD12386F6001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B27A5189-CA6D-4D9B-BE35-EAC636375F0B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9700" name="TextBox 8">
            <a:extLst>
              <a:ext uri="{FF2B5EF4-FFF2-40B4-BE49-F238E27FC236}">
                <a16:creationId xmlns:a16="http://schemas.microsoft.com/office/drawing/2014/main" id="{B3199F63-ED38-4D31-B49F-88270959B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chemeClr val="tx2"/>
                </a:solidFill>
              </a:rPr>
              <a:t>참고 문헌 및 </a:t>
            </a:r>
            <a:r>
              <a:rPr lang="en-US" altLang="ko-KR" sz="1800" b="1">
                <a:solidFill>
                  <a:schemeClr val="tx2"/>
                </a:solidFill>
              </a:rPr>
              <a:t>Q&amp;A</a:t>
            </a:r>
            <a:endParaRPr lang="ko-KR" altLang="en-US" sz="2000" b="1">
              <a:solidFill>
                <a:schemeClr val="tx2"/>
              </a:solidFill>
            </a:endParaRPr>
          </a:p>
        </p:txBody>
      </p:sp>
      <p:sp>
        <p:nvSpPr>
          <p:cNvPr id="29701" name="직사각형 9">
            <a:extLst>
              <a:ext uri="{FF2B5EF4-FFF2-40B4-BE49-F238E27FC236}">
                <a16:creationId xmlns:a16="http://schemas.microsoft.com/office/drawing/2014/main" id="{BA2B9615-140E-4C29-8E29-3564CDDC2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487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chemeClr val="bg1"/>
                </a:solidFill>
              </a:rPr>
              <a:t>2) </a:t>
            </a:r>
            <a:r>
              <a:rPr lang="ko-KR" altLang="en-US" sz="1800" b="1">
                <a:solidFill>
                  <a:schemeClr val="bg1"/>
                </a:solidFill>
              </a:rPr>
              <a:t>참고 문헌</a:t>
            </a:r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6CBA14-0FD4-4872-B087-76411C923DB0}"/>
              </a:ext>
            </a:extLst>
          </p:cNvPr>
          <p:cNvSpPr/>
          <p:nvPr/>
        </p:nvSpPr>
        <p:spPr>
          <a:xfrm>
            <a:off x="585213" y="1763675"/>
            <a:ext cx="7704137" cy="4387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>
              <a:defRPr/>
            </a:pPr>
            <a:endParaRPr lang="ko-KR" altLang="en-US" sz="110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EFF70C-7662-43FF-A2DF-ECB49CF3879C}"/>
              </a:ext>
            </a:extLst>
          </p:cNvPr>
          <p:cNvSpPr txBox="1"/>
          <p:nvPr/>
        </p:nvSpPr>
        <p:spPr>
          <a:xfrm>
            <a:off x="686642" y="1887615"/>
            <a:ext cx="7418171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>
                <a:latin typeface="맑은 고딕"/>
                <a:ea typeface="맑은 고딕"/>
              </a:rPr>
              <a:t>심장</a:t>
            </a:r>
          </a:p>
          <a:p>
            <a:r>
              <a:rPr lang="ko-KR" sz="1000" dirty="0">
                <a:latin typeface="맑은 고딕"/>
                <a:ea typeface="맑은 고딕"/>
                <a:hlinkClick r:id="rId3"/>
              </a:rPr>
              <a:t>https://www.flaticon.com/</a:t>
            </a:r>
            <a:r>
              <a:rPr lang="en-US" altLang="ko-KR" sz="1000" dirty="0">
                <a:latin typeface="맑은 고딕"/>
                <a:ea typeface="맑은 고딕"/>
                <a:hlinkClick r:id="rId3"/>
              </a:rPr>
              <a:t>svg/static</a:t>
            </a:r>
            <a:r>
              <a:rPr lang="ko-KR" sz="1000" dirty="0">
                <a:latin typeface="맑은 고딕"/>
                <a:ea typeface="맑은 고딕"/>
                <a:hlinkClick r:id="rId3"/>
              </a:rPr>
              <a:t>/</a:t>
            </a:r>
            <a:r>
              <a:rPr lang="en-US" altLang="ko-KR" sz="1000" dirty="0">
                <a:latin typeface="맑은 고딕"/>
                <a:ea typeface="맑은 고딕"/>
                <a:hlinkClick r:id="rId3"/>
              </a:rPr>
              <a:t>icons</a:t>
            </a:r>
            <a:r>
              <a:rPr lang="ko-KR" sz="1000" dirty="0">
                <a:latin typeface="맑은 고딕"/>
                <a:ea typeface="맑은 고딕"/>
                <a:hlinkClick r:id="rId3"/>
              </a:rPr>
              <a:t>/</a:t>
            </a:r>
            <a:r>
              <a:rPr lang="en-US" altLang="ko-KR" sz="1000" dirty="0">
                <a:latin typeface="맑은 고딕"/>
                <a:ea typeface="맑은 고딕"/>
                <a:hlinkClick r:id="rId3"/>
              </a:rPr>
              <a:t>svg</a:t>
            </a:r>
            <a:r>
              <a:rPr lang="ko-KR" sz="1000" dirty="0">
                <a:latin typeface="맑은 고딕"/>
                <a:ea typeface="맑은 고딕"/>
                <a:hlinkClick r:id="rId3"/>
              </a:rPr>
              <a:t>/</a:t>
            </a:r>
            <a:r>
              <a:rPr lang="en-US" altLang="ko-KR" sz="1000" dirty="0">
                <a:latin typeface="맑은 고딕"/>
                <a:ea typeface="맑은 고딕"/>
                <a:hlinkClick r:id="rId3"/>
              </a:rPr>
              <a:t>824/824530</a:t>
            </a:r>
            <a:r>
              <a:rPr lang="ko-KR" sz="1000" dirty="0">
                <a:latin typeface="맑은 고딕"/>
                <a:ea typeface="맑은 고딕"/>
                <a:hlinkClick r:id="rId3"/>
              </a:rPr>
              <a:t>.</a:t>
            </a:r>
            <a:r>
              <a:rPr lang="en-US" altLang="ko-KR" sz="1000" dirty="0">
                <a:latin typeface="맑은 고딕"/>
                <a:ea typeface="맑은 고딕"/>
                <a:hlinkClick r:id="rId3"/>
              </a:rPr>
              <a:t>svg</a:t>
            </a:r>
            <a:endParaRPr lang="ko-KR" altLang="en-US" sz="1000" dirty="0"/>
          </a:p>
          <a:p>
            <a:r>
              <a:rPr lang="en-US" altLang="ko-KR" sz="1000" err="1">
                <a:latin typeface="맑은 고딕"/>
                <a:ea typeface="맑은 고딕"/>
              </a:rPr>
              <a:t>방패</a:t>
            </a:r>
            <a:endParaRPr lang="en-US" altLang="ko-KR" sz="1000">
              <a:latin typeface="맑은 고딕"/>
              <a:ea typeface="맑은 고딕"/>
            </a:endParaRPr>
          </a:p>
          <a:p>
            <a:r>
              <a:rPr lang="en-US" sz="1000" dirty="0">
                <a:latin typeface="맑은 고딕"/>
                <a:ea typeface="맑은 고딕"/>
                <a:hlinkClick r:id="rId4"/>
              </a:rPr>
              <a:t>https://www.flaticon.com/svg/static/icons/svg/3557/3557476.svg</a:t>
            </a:r>
            <a:endParaRPr lang="en-US" sz="1000" dirty="0">
              <a:latin typeface="맑은 고딕"/>
              <a:ea typeface="맑은 고딕"/>
            </a:endParaRPr>
          </a:p>
          <a:p>
            <a:r>
              <a:rPr lang="ko-KR" altLang="en-US" sz="1000" dirty="0">
                <a:latin typeface="맑은 고딕"/>
                <a:ea typeface="맑은 고딕"/>
              </a:rPr>
              <a:t>칼</a:t>
            </a:r>
            <a:endParaRPr lang="en-US" sz="1000" dirty="0">
              <a:latin typeface="맑은 고딕"/>
              <a:ea typeface="맑은 고딕"/>
            </a:endParaRPr>
          </a:p>
          <a:p>
            <a:r>
              <a:rPr lang="en-US" sz="1000" dirty="0">
                <a:latin typeface="맑은 고딕"/>
                <a:ea typeface="맑은 고딕"/>
                <a:hlinkClick r:id="rId5"/>
              </a:rPr>
              <a:t>https://www.flaticon.com/svg/static/icons/svg/1496/1496059.svg</a:t>
            </a:r>
            <a:endParaRPr lang="en-US" sz="1000" dirty="0"/>
          </a:p>
          <a:p>
            <a:r>
              <a:rPr lang="ko-KR" altLang="en-US" sz="1000" dirty="0">
                <a:latin typeface="맑은 고딕"/>
                <a:ea typeface="맑은 고딕"/>
              </a:rPr>
              <a:t>총알</a:t>
            </a:r>
            <a:endParaRPr lang="en-US" altLang="ko-KR" sz="1000" dirty="0"/>
          </a:p>
          <a:p>
            <a:r>
              <a:rPr lang="ko-KR" sz="1000" dirty="0">
                <a:latin typeface="맑은 고딕"/>
                <a:ea typeface="맑은 고딕"/>
                <a:hlinkClick r:id="rId6"/>
              </a:rPr>
              <a:t>https://static.wikia.nocookie.net/battlegrounds_gamepedia_en/images/5/5f/Icon_ammo_9mm.png/revision/latest?cb=20170410165114</a:t>
            </a:r>
            <a:endParaRPr lang="ko-KR" sz="1000" dirty="0">
              <a:latin typeface="맑은 고딕"/>
              <a:ea typeface="맑은 고딕"/>
            </a:endParaRPr>
          </a:p>
          <a:p>
            <a:r>
              <a:rPr lang="ko-KR" altLang="en-US" sz="1000" err="1">
                <a:latin typeface="맑은 고딕"/>
                <a:ea typeface="맑은 고딕"/>
              </a:rPr>
              <a:t>포션</a:t>
            </a:r>
            <a:endParaRPr lang="ko-KR" altLang="en-US" sz="1000">
              <a:latin typeface="맑은 고딕"/>
              <a:ea typeface="맑은 고딕"/>
            </a:endParaRPr>
          </a:p>
          <a:p>
            <a:r>
              <a:rPr lang="ko-KR" sz="1000" dirty="0">
                <a:latin typeface="맑은 고딕"/>
                <a:ea typeface="맑은 고딕"/>
                <a:hlinkClick r:id="rId7"/>
              </a:rPr>
              <a:t>https://gamepedia.cursecdn.com/skyrim_gamepedia/thumb/0/0a/PotionofMinorHealing.png/250px-PotionofMinorHealing.png?version=a92691bb064bb610edac10602cbec92e</a:t>
            </a:r>
            <a:endParaRPr lang="ko-KR" sz="1000" dirty="0">
              <a:latin typeface="맑은 고딕"/>
              <a:ea typeface="맑은 고딕"/>
            </a:endParaRPr>
          </a:p>
          <a:p>
            <a:r>
              <a:rPr lang="ko-KR" altLang="en-US" sz="1000" err="1">
                <a:latin typeface="맑은 고딕"/>
                <a:ea typeface="맑은 고딕"/>
              </a:rPr>
              <a:t>솔져</a:t>
            </a:r>
            <a:endParaRPr lang="ko-KR" altLang="en-US" sz="1000">
              <a:latin typeface="맑은 고딕"/>
              <a:ea typeface="맑은 고딕"/>
            </a:endParaRPr>
          </a:p>
          <a:p>
            <a:r>
              <a:rPr lang="ko-KR" sz="1000" dirty="0">
                <a:latin typeface="맑은 고딕"/>
                <a:ea typeface="맑은 고딕"/>
                <a:hlinkClick r:id="rId8"/>
              </a:rPr>
              <a:t>http://files.gamebanana.com/img/ico/sprays/4ee3df112197f.png</a:t>
            </a:r>
            <a:endParaRPr lang="ko-KR" sz="1000" dirty="0">
              <a:latin typeface="맑은 고딕"/>
              <a:ea typeface="맑은 고딕"/>
            </a:endParaRPr>
          </a:p>
          <a:p>
            <a:r>
              <a:rPr lang="ko-KR" altLang="en-US" sz="1000" dirty="0">
                <a:latin typeface="맑은 고딕"/>
                <a:ea typeface="맑은 고딕"/>
              </a:rPr>
              <a:t>좀비2</a:t>
            </a:r>
          </a:p>
          <a:p>
            <a:r>
              <a:rPr lang="ko-KR" sz="1000" dirty="0">
                <a:latin typeface="맑은 고딕"/>
                <a:ea typeface="맑은 고딕"/>
                <a:hlinkClick r:id="rId9"/>
              </a:rPr>
              <a:t>https://pngimg.com/uploads/zombie/zombie_PNG51.png</a:t>
            </a:r>
            <a:endParaRPr lang="ko-KR" sz="1000" dirty="0">
              <a:latin typeface="맑은 고딕"/>
              <a:ea typeface="맑은 고딕"/>
            </a:endParaRPr>
          </a:p>
          <a:p>
            <a:r>
              <a:rPr lang="ko-KR" altLang="en-US" sz="1000" dirty="0">
                <a:latin typeface="맑은 고딕"/>
                <a:ea typeface="맑은 고딕"/>
              </a:rPr>
              <a:t>권총</a:t>
            </a:r>
          </a:p>
          <a:p>
            <a:r>
              <a:rPr lang="ko-KR" sz="1000" dirty="0">
                <a:latin typeface="맑은 고딕"/>
                <a:ea typeface="맑은 고딕"/>
                <a:hlinkClick r:id="rId10"/>
              </a:rPr>
              <a:t>https://www.americasarmy.com/images/weapons/m1911.png</a:t>
            </a:r>
            <a:endParaRPr lang="ko-KR" sz="1000" dirty="0"/>
          </a:p>
          <a:p>
            <a:r>
              <a:rPr lang="ko-KR" altLang="en-US" sz="1000" err="1">
                <a:latin typeface="맑은 고딕"/>
                <a:ea typeface="맑은 고딕"/>
              </a:rPr>
              <a:t>로켓런처</a:t>
            </a:r>
            <a:endParaRPr lang="ko-KR" altLang="en-US" sz="1000" dirty="0">
              <a:latin typeface="맑은 고딕"/>
              <a:ea typeface="맑은 고딕"/>
            </a:endParaRPr>
          </a:p>
          <a:p>
            <a:r>
              <a:rPr lang="en-US" altLang="ko-KR" sz="1000" dirty="0">
                <a:latin typeface="맑은 고딕"/>
                <a:ea typeface="맑은 고딕"/>
                <a:hlinkClick r:id="rId11"/>
              </a:rPr>
              <a:t>http://img4.wikia.nocookie.net/__cb20121117115230/halo/images/8/84/H4_rocket_trans.png</a:t>
            </a:r>
            <a:endParaRPr lang="en-US" altLang="ko-KR" sz="1000" dirty="0"/>
          </a:p>
          <a:p>
            <a:r>
              <a:rPr lang="en-US" altLang="ko-KR" sz="1000" dirty="0" err="1">
                <a:latin typeface="맑은 고딕"/>
                <a:ea typeface="맑은 고딕"/>
              </a:rPr>
              <a:t>라이플</a:t>
            </a:r>
            <a:r>
              <a:rPr lang="en-US" altLang="ko-KR" sz="1000" dirty="0">
                <a:latin typeface="맑은 고딕"/>
                <a:ea typeface="맑은 고딕"/>
              </a:rPr>
              <a:t> 건</a:t>
            </a:r>
          </a:p>
          <a:p>
            <a:r>
              <a:rPr lang="en-US" sz="1000" dirty="0">
                <a:latin typeface="맑은 고딕"/>
                <a:ea typeface="맑은 고딕"/>
                <a:hlinkClick r:id="rId12"/>
              </a:rPr>
              <a:t>http://img4.wikia.nocookie.net/__cb20110818234348/halo/images/1/19/BR55HB_SR_Battle_Rifle-rear.png</a:t>
            </a:r>
          </a:p>
          <a:p>
            <a:r>
              <a:rPr lang="ko-KR" altLang="en-US" sz="1000" dirty="0" err="1">
                <a:latin typeface="맑은 고딕"/>
                <a:ea typeface="맑은 고딕"/>
              </a:rPr>
              <a:t>트렐로</a:t>
            </a:r>
          </a:p>
          <a:p>
            <a:r>
              <a:rPr lang="en-US" sz="1000" dirty="0">
                <a:latin typeface="맑은 고딕"/>
                <a:ea typeface="맑은 고딕"/>
                <a:hlinkClick r:id="rId13"/>
              </a:rPr>
              <a:t>https://blog.naver.com/bbiruman/221251075998</a:t>
            </a:r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CF5DD9-0B17-4717-9588-71410EED5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67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A74FC0-A57F-4E7D-A8A3-4F63F2B495A0}"/>
              </a:ext>
            </a:extLst>
          </p:cNvPr>
          <p:cNvSpPr txBox="1"/>
          <p:nvPr/>
        </p:nvSpPr>
        <p:spPr>
          <a:xfrm>
            <a:off x="1547813" y="1989138"/>
            <a:ext cx="6192837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800" b="1" spc="-150">
                <a:solidFill>
                  <a:schemeClr val="bg1"/>
                </a:solidFill>
                <a:latin typeface="+mn-lt"/>
                <a:ea typeface="+mn-ea"/>
              </a:rPr>
              <a:t>감사합니다</a:t>
            </a:r>
            <a:endParaRPr lang="en-US" altLang="ko-KR" sz="4800" b="1" spc="-15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1747" name="TextBox 7">
            <a:extLst>
              <a:ext uri="{FF2B5EF4-FFF2-40B4-BE49-F238E27FC236}">
                <a16:creationId xmlns:a16="http://schemas.microsoft.com/office/drawing/2014/main" id="{C82A53A9-EB8B-4762-88FF-D4B1892D2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613" y="4751033"/>
            <a:ext cx="50403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 b="1" dirty="0"/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bg1"/>
                </a:solidFill>
              </a:rPr>
              <a:t>게임공학부 </a:t>
            </a:r>
            <a:r>
              <a:rPr lang="en-US" altLang="ko-KR" sz="1800" b="1" dirty="0">
                <a:solidFill>
                  <a:schemeClr val="bg1"/>
                </a:solidFill>
              </a:rPr>
              <a:t>2018182041 </a:t>
            </a:r>
            <a:r>
              <a:rPr lang="ko-KR" altLang="en-US" sz="1800" b="1" dirty="0" err="1">
                <a:solidFill>
                  <a:schemeClr val="bg1"/>
                </a:solidFill>
              </a:rPr>
              <a:t>홍순조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bg1"/>
                </a:solidFill>
              </a:rPr>
              <a:t>게임공학부 </a:t>
            </a:r>
            <a:r>
              <a:rPr lang="en-US" altLang="ko-KR" sz="1800" b="1" dirty="0">
                <a:solidFill>
                  <a:schemeClr val="bg1"/>
                </a:solidFill>
              </a:rPr>
              <a:t>2016180027 </a:t>
            </a:r>
            <a:r>
              <a:rPr lang="ko-KR" altLang="en-US" sz="1800" b="1" dirty="0">
                <a:solidFill>
                  <a:schemeClr val="bg1"/>
                </a:solidFill>
              </a:rPr>
              <a:t>야준서</a:t>
            </a:r>
            <a:endParaRPr lang="en-US" altLang="ko-KR" sz="1800" b="1" dirty="0">
              <a:solidFill>
                <a:schemeClr val="bg1"/>
              </a:solidFill>
            </a:endParaRPr>
          </a:p>
        </p:txBody>
      </p:sp>
      <p:sp>
        <p:nvSpPr>
          <p:cNvPr id="74" name="순서도: 논리합 73">
            <a:extLst>
              <a:ext uri="{FF2B5EF4-FFF2-40B4-BE49-F238E27FC236}">
                <a16:creationId xmlns:a16="http://schemas.microsoft.com/office/drawing/2014/main" id="{1EDE3254-EF5B-4706-B6F0-6053BB127F67}"/>
              </a:ext>
            </a:extLst>
          </p:cNvPr>
          <p:cNvSpPr/>
          <p:nvPr/>
        </p:nvSpPr>
        <p:spPr>
          <a:xfrm>
            <a:off x="179388" y="259080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5" name="순서도: 논리합 74">
            <a:extLst>
              <a:ext uri="{FF2B5EF4-FFF2-40B4-BE49-F238E27FC236}">
                <a16:creationId xmlns:a16="http://schemas.microsoft.com/office/drawing/2014/main" id="{C669DAD0-87F1-4646-AF89-F6B583AF5794}"/>
              </a:ext>
            </a:extLst>
          </p:cNvPr>
          <p:cNvSpPr/>
          <p:nvPr/>
        </p:nvSpPr>
        <p:spPr>
          <a:xfrm>
            <a:off x="8748713" y="2605088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AB8C1EC-E172-4DD7-8328-4FC0876C41D4}"/>
              </a:ext>
            </a:extLst>
          </p:cNvPr>
          <p:cNvCxnSpPr>
            <a:stCxn id="74" idx="6"/>
          </p:cNvCxnSpPr>
          <p:nvPr/>
        </p:nvCxnSpPr>
        <p:spPr>
          <a:xfrm>
            <a:off x="395288" y="2698750"/>
            <a:ext cx="244792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7F2D2997-157A-4974-BB49-9436C84CBC66}"/>
              </a:ext>
            </a:extLst>
          </p:cNvPr>
          <p:cNvCxnSpPr/>
          <p:nvPr/>
        </p:nvCxnSpPr>
        <p:spPr>
          <a:xfrm>
            <a:off x="6443663" y="2709863"/>
            <a:ext cx="231457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52" name="그룹 89">
            <a:extLst>
              <a:ext uri="{FF2B5EF4-FFF2-40B4-BE49-F238E27FC236}">
                <a16:creationId xmlns:a16="http://schemas.microsoft.com/office/drawing/2014/main" id="{F11F7215-BB08-4705-B95C-4162796D56A8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2852738"/>
            <a:ext cx="3743325" cy="431800"/>
            <a:chOff x="2699792" y="2852936"/>
            <a:chExt cx="3744416" cy="504056"/>
          </a:xfrm>
        </p:grpSpPr>
        <p:grpSp>
          <p:nvGrpSpPr>
            <p:cNvPr id="31754" name="그룹 85">
              <a:extLst>
                <a:ext uri="{FF2B5EF4-FFF2-40B4-BE49-F238E27FC236}">
                  <a16:creationId xmlns:a16="http://schemas.microsoft.com/office/drawing/2014/main" id="{B39B3BE4-7321-4764-85A0-41F4BC286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7824" y="2852936"/>
              <a:ext cx="3456384" cy="504056"/>
              <a:chOff x="899592" y="2060848"/>
              <a:chExt cx="3456384" cy="504056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3307068E-9960-4A59-91D3-F50D4D009248}"/>
                  </a:ext>
                </a:extLst>
              </p:cNvPr>
              <p:cNvSpPr/>
              <p:nvPr/>
            </p:nvSpPr>
            <p:spPr>
              <a:xfrm>
                <a:off x="898981" y="2060848"/>
                <a:ext cx="3241032" cy="5040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DD97A199-6B90-4270-A4B3-E862265CC8C1}"/>
                  </a:ext>
                </a:extLst>
              </p:cNvPr>
              <p:cNvSpPr/>
              <p:nvPr/>
            </p:nvSpPr>
            <p:spPr>
              <a:xfrm>
                <a:off x="3852591" y="2060848"/>
                <a:ext cx="503385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</p:grp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7D337888-5893-4FE5-9D6E-5496E941C375}"/>
                </a:ext>
              </a:extLst>
            </p:cNvPr>
            <p:cNvSpPr/>
            <p:nvPr/>
          </p:nvSpPr>
          <p:spPr>
            <a:xfrm>
              <a:off x="2699792" y="2852936"/>
              <a:ext cx="503384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EF39791-9BBF-41FD-B202-64EA6D65C9C4}"/>
              </a:ext>
            </a:extLst>
          </p:cNvPr>
          <p:cNvSpPr txBox="1"/>
          <p:nvPr/>
        </p:nvSpPr>
        <p:spPr>
          <a:xfrm>
            <a:off x="2987675" y="2822575"/>
            <a:ext cx="316865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spc="-150">
                <a:solidFill>
                  <a:schemeClr val="tx2"/>
                </a:solidFill>
                <a:latin typeface="+mn-lt"/>
                <a:ea typeface="+mn-ea"/>
              </a:rPr>
              <a:t>THANK YOU</a:t>
            </a:r>
            <a:endParaRPr lang="ko-KR" altLang="en-US" sz="2400" b="1" spc="-15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911703-11C8-455E-87F7-B375C0427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BF900E-6EAE-454F-9DDA-5A1036D8E50C}"/>
              </a:ext>
            </a:extLst>
          </p:cNvPr>
          <p:cNvSpPr txBox="1"/>
          <p:nvPr/>
        </p:nvSpPr>
        <p:spPr>
          <a:xfrm>
            <a:off x="179388" y="447675"/>
            <a:ext cx="6192837" cy="369888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pc="-150">
                <a:solidFill>
                  <a:schemeClr val="bg1"/>
                </a:solidFill>
                <a:latin typeface="+mn-lt"/>
                <a:ea typeface="맑은 고딕"/>
              </a:rPr>
              <a:t>Zombie Slaughter</a:t>
            </a:r>
            <a:endParaRPr lang="ko-KR" altLang="en-US" spc="-15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5123" name="그룹 8">
            <a:extLst>
              <a:ext uri="{FF2B5EF4-FFF2-40B4-BE49-F238E27FC236}">
                <a16:creationId xmlns:a16="http://schemas.microsoft.com/office/drawing/2014/main" id="{71000AB1-3505-406E-8796-1CC522DF9A84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268413"/>
            <a:ext cx="2520950" cy="504825"/>
            <a:chOff x="1835696" y="2060848"/>
            <a:chExt cx="2520280" cy="50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8E40217-3100-4853-92DB-165E1B7E25E7}"/>
                </a:ext>
              </a:extLst>
            </p:cNvPr>
            <p:cNvSpPr/>
            <p:nvPr/>
          </p:nvSpPr>
          <p:spPr>
            <a:xfrm>
              <a:off x="1835696" y="2060848"/>
              <a:ext cx="2304437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FAA9B7-3755-468B-B9E5-D4D07EB98F3A}"/>
                </a:ext>
              </a:extLst>
            </p:cNvPr>
            <p:cNvSpPr/>
            <p:nvPr/>
          </p:nvSpPr>
          <p:spPr>
            <a:xfrm>
              <a:off x="3851285" y="2060848"/>
              <a:ext cx="504691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394D7B5-8EC7-4E13-8F1D-EBE754F52E93}"/>
              </a:ext>
            </a:extLst>
          </p:cNvPr>
          <p:cNvSpPr txBox="1"/>
          <p:nvPr/>
        </p:nvSpPr>
        <p:spPr>
          <a:xfrm>
            <a:off x="539750" y="1268413"/>
            <a:ext cx="23034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150">
                <a:solidFill>
                  <a:schemeClr val="tx2"/>
                </a:solidFill>
                <a:latin typeface="+mn-lt"/>
                <a:ea typeface="+mn-ea"/>
              </a:rPr>
              <a:t>CONTENTS</a:t>
            </a:r>
            <a:endParaRPr lang="ko-KR" altLang="en-US" sz="2800" b="1" spc="-150">
              <a:solidFill>
                <a:schemeClr val="tx2"/>
              </a:solidFill>
              <a:latin typeface="+mn-lt"/>
              <a:ea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751E2E5-3F32-4691-99FD-A7B1F4DF14D3}"/>
              </a:ext>
            </a:extLst>
          </p:cNvPr>
          <p:cNvCxnSpPr/>
          <p:nvPr/>
        </p:nvCxnSpPr>
        <p:spPr>
          <a:xfrm>
            <a:off x="1476375" y="1773238"/>
            <a:ext cx="4248150" cy="424815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논리합 13">
            <a:extLst>
              <a:ext uri="{FF2B5EF4-FFF2-40B4-BE49-F238E27FC236}">
                <a16:creationId xmlns:a16="http://schemas.microsoft.com/office/drawing/2014/main" id="{1E05C64F-66DE-4C4F-ADC3-60C54953FDC3}"/>
              </a:ext>
            </a:extLst>
          </p:cNvPr>
          <p:cNvSpPr/>
          <p:nvPr/>
        </p:nvSpPr>
        <p:spPr>
          <a:xfrm>
            <a:off x="1762125" y="203517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21AAEC-E41A-435B-9E33-BD7EF993DB8A}"/>
              </a:ext>
            </a:extLst>
          </p:cNvPr>
          <p:cNvSpPr txBox="1"/>
          <p:nvPr/>
        </p:nvSpPr>
        <p:spPr>
          <a:xfrm>
            <a:off x="2124075" y="1949450"/>
            <a:ext cx="37433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01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게임 개요</a:t>
            </a:r>
          </a:p>
        </p:txBody>
      </p:sp>
      <p:sp>
        <p:nvSpPr>
          <p:cNvPr id="16" name="순서도: 논리합 15">
            <a:extLst>
              <a:ext uri="{FF2B5EF4-FFF2-40B4-BE49-F238E27FC236}">
                <a16:creationId xmlns:a16="http://schemas.microsoft.com/office/drawing/2014/main" id="{14A93B38-ED4A-4D4E-B8E1-A86520CAD564}"/>
              </a:ext>
            </a:extLst>
          </p:cNvPr>
          <p:cNvSpPr/>
          <p:nvPr/>
        </p:nvSpPr>
        <p:spPr>
          <a:xfrm>
            <a:off x="2339975" y="260985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59727D-1BE6-4366-97AF-2C8F5EE7274A}"/>
              </a:ext>
            </a:extLst>
          </p:cNvPr>
          <p:cNvSpPr txBox="1"/>
          <p:nvPr/>
        </p:nvSpPr>
        <p:spPr>
          <a:xfrm>
            <a:off x="2698750" y="2524125"/>
            <a:ext cx="37449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02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게임 조작</a:t>
            </a:r>
          </a:p>
        </p:txBody>
      </p:sp>
      <p:sp>
        <p:nvSpPr>
          <p:cNvPr id="18" name="순서도: 논리합 17">
            <a:extLst>
              <a:ext uri="{FF2B5EF4-FFF2-40B4-BE49-F238E27FC236}">
                <a16:creationId xmlns:a16="http://schemas.microsoft.com/office/drawing/2014/main" id="{8D282420-2F17-4DF6-9930-910D7A3A864F}"/>
              </a:ext>
            </a:extLst>
          </p:cNvPr>
          <p:cNvSpPr/>
          <p:nvPr/>
        </p:nvSpPr>
        <p:spPr>
          <a:xfrm>
            <a:off x="2879725" y="320357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7C6539-36DA-4D16-B80B-7FD82DD96682}"/>
              </a:ext>
            </a:extLst>
          </p:cNvPr>
          <p:cNvSpPr txBox="1"/>
          <p:nvPr/>
        </p:nvSpPr>
        <p:spPr>
          <a:xfrm>
            <a:off x="3275013" y="3141663"/>
            <a:ext cx="37449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03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기술요소와 중점연구 분야</a:t>
            </a:r>
          </a:p>
        </p:txBody>
      </p:sp>
      <p:sp>
        <p:nvSpPr>
          <p:cNvPr id="20" name="순서도: 논리합 19">
            <a:extLst>
              <a:ext uri="{FF2B5EF4-FFF2-40B4-BE49-F238E27FC236}">
                <a16:creationId xmlns:a16="http://schemas.microsoft.com/office/drawing/2014/main" id="{25600076-9D05-408A-BC4B-F91162A07207}"/>
              </a:ext>
            </a:extLst>
          </p:cNvPr>
          <p:cNvSpPr/>
          <p:nvPr/>
        </p:nvSpPr>
        <p:spPr>
          <a:xfrm>
            <a:off x="3455988" y="381635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46561E-6FBC-4724-9D68-FDFEAD1566E9}"/>
              </a:ext>
            </a:extLst>
          </p:cNvPr>
          <p:cNvSpPr txBox="1"/>
          <p:nvPr/>
        </p:nvSpPr>
        <p:spPr>
          <a:xfrm>
            <a:off x="3851275" y="3749675"/>
            <a:ext cx="37449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04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구성원 역할 분담</a:t>
            </a:r>
          </a:p>
        </p:txBody>
      </p:sp>
      <p:sp>
        <p:nvSpPr>
          <p:cNvPr id="22" name="순서도: 논리합 21">
            <a:extLst>
              <a:ext uri="{FF2B5EF4-FFF2-40B4-BE49-F238E27FC236}">
                <a16:creationId xmlns:a16="http://schemas.microsoft.com/office/drawing/2014/main" id="{322C7227-F07D-40EE-A052-CC218D7AD692}"/>
              </a:ext>
            </a:extLst>
          </p:cNvPr>
          <p:cNvSpPr/>
          <p:nvPr/>
        </p:nvSpPr>
        <p:spPr>
          <a:xfrm>
            <a:off x="4067175" y="440690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36FDD-016C-41FA-92FC-73DAFF00F0D1}"/>
              </a:ext>
            </a:extLst>
          </p:cNvPr>
          <p:cNvSpPr txBox="1"/>
          <p:nvPr/>
        </p:nvSpPr>
        <p:spPr>
          <a:xfrm>
            <a:off x="4427538" y="4324350"/>
            <a:ext cx="37449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05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개발내용</a:t>
            </a:r>
            <a:endParaRPr lang="ko-KR" altLang="en-US" sz="1600" b="1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4" name="순서도: 논리합 23">
            <a:extLst>
              <a:ext uri="{FF2B5EF4-FFF2-40B4-BE49-F238E27FC236}">
                <a16:creationId xmlns:a16="http://schemas.microsoft.com/office/drawing/2014/main" id="{CFB21386-C05B-48A7-AAFE-5E58ECA8E6A0}"/>
              </a:ext>
            </a:extLst>
          </p:cNvPr>
          <p:cNvSpPr/>
          <p:nvPr/>
        </p:nvSpPr>
        <p:spPr>
          <a:xfrm>
            <a:off x="4716463" y="497522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0E870E-07F9-4CA3-9ED5-F4C7145D6074}"/>
              </a:ext>
            </a:extLst>
          </p:cNvPr>
          <p:cNvSpPr txBox="1"/>
          <p:nvPr/>
        </p:nvSpPr>
        <p:spPr>
          <a:xfrm>
            <a:off x="5148263" y="4900613"/>
            <a:ext cx="37449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06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문제점 및 보완책</a:t>
            </a:r>
            <a:endParaRPr lang="ko-KR" altLang="en-US" sz="1600" b="1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9" name="순서도: 논리합 28">
            <a:extLst>
              <a:ext uri="{FF2B5EF4-FFF2-40B4-BE49-F238E27FC236}">
                <a16:creationId xmlns:a16="http://schemas.microsoft.com/office/drawing/2014/main" id="{4F225582-70A9-4F9D-813E-35838FA6FD0C}"/>
              </a:ext>
            </a:extLst>
          </p:cNvPr>
          <p:cNvSpPr/>
          <p:nvPr/>
        </p:nvSpPr>
        <p:spPr>
          <a:xfrm>
            <a:off x="5289550" y="555942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4FA662-12E6-4D7B-A920-D2C4674357AA}"/>
              </a:ext>
            </a:extLst>
          </p:cNvPr>
          <p:cNvSpPr txBox="1"/>
          <p:nvPr/>
        </p:nvSpPr>
        <p:spPr>
          <a:xfrm>
            <a:off x="5651500" y="5454520"/>
            <a:ext cx="37449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07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향후 개발 일정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FFC261-849E-4CA6-914B-1437DC3B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26" name="순서도: 논리합 25">
            <a:extLst>
              <a:ext uri="{FF2B5EF4-FFF2-40B4-BE49-F238E27FC236}">
                <a16:creationId xmlns:a16="http://schemas.microsoft.com/office/drawing/2014/main" id="{D50C32B7-8ABB-4B18-8231-C07492FBA6ED}"/>
              </a:ext>
            </a:extLst>
          </p:cNvPr>
          <p:cNvSpPr/>
          <p:nvPr/>
        </p:nvSpPr>
        <p:spPr>
          <a:xfrm>
            <a:off x="5651500" y="596717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059229-156C-46E4-A4A7-B194207449A5}"/>
              </a:ext>
            </a:extLst>
          </p:cNvPr>
          <p:cNvSpPr txBox="1"/>
          <p:nvPr/>
        </p:nvSpPr>
        <p:spPr>
          <a:xfrm>
            <a:off x="6075594" y="5889887"/>
            <a:ext cx="37449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08   </a:t>
            </a:r>
            <a:r>
              <a:rPr lang="ko-KR" altLang="en-US" sz="2000" b="1" spc="-150" dirty="0" err="1">
                <a:solidFill>
                  <a:schemeClr val="bg1"/>
                </a:solidFill>
                <a:latin typeface="+mn-lt"/>
                <a:ea typeface="+mn-ea"/>
              </a:rPr>
              <a:t>데모시연</a:t>
            </a:r>
            <a:endParaRPr lang="ko-KR" altLang="en-US" sz="2000" b="1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A96FD106-42B9-42B1-81C4-DC2294DA2C7A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01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1267" name="그룹 76">
            <a:extLst>
              <a:ext uri="{FF2B5EF4-FFF2-40B4-BE49-F238E27FC236}">
                <a16:creationId xmlns:a16="http://schemas.microsoft.com/office/drawing/2014/main" id="{A9E7905E-9FAD-4C22-BEC3-49DA1AD0FA92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6EE9DFD-2A83-4C8C-BE4D-16B15AEB4D76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AD15B969-54FF-47A2-93CA-06CF69B5A639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1268" name="TextBox 8">
            <a:extLst>
              <a:ext uri="{FF2B5EF4-FFF2-40B4-BE49-F238E27FC236}">
                <a16:creationId xmlns:a16="http://schemas.microsoft.com/office/drawing/2014/main" id="{3252E8EC-E708-4881-BD91-60A639B22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 dirty="0">
                <a:solidFill>
                  <a:schemeClr val="tx2"/>
                </a:solidFill>
              </a:rPr>
              <a:t>게임 개요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668506-FA15-4CDC-AA5F-83FB6C4639FB}"/>
              </a:ext>
            </a:extLst>
          </p:cNvPr>
          <p:cNvSpPr/>
          <p:nvPr/>
        </p:nvSpPr>
        <p:spPr>
          <a:xfrm>
            <a:off x="862013" y="4783138"/>
            <a:ext cx="7561262" cy="1584325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ea typeface="맑은 고딕"/>
              </a:rPr>
              <a:t>제한 시간 안에 무덤을 부수고 좀비를 목표 수만큼 사냥해라</a:t>
            </a:r>
            <a:r>
              <a:rPr lang="en-US" altLang="ko-KR" dirty="0">
                <a:ea typeface="맑은 고딕"/>
              </a:rPr>
              <a:t>!</a:t>
            </a:r>
            <a:endParaRPr lang="ko-KR" altLang="en-US" dirty="0">
              <a:ea typeface="맑은 고딕"/>
            </a:endParaRPr>
          </a:p>
        </p:txBody>
      </p:sp>
      <p:sp>
        <p:nvSpPr>
          <p:cNvPr id="11271" name="직사각형 9">
            <a:extLst>
              <a:ext uri="{FF2B5EF4-FFF2-40B4-BE49-F238E27FC236}">
                <a16:creationId xmlns:a16="http://schemas.microsoft.com/office/drawing/2014/main" id="{8AF52E21-07A1-47FC-BD5D-5B48BDB09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487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chemeClr val="bg1"/>
                </a:solidFill>
              </a:rPr>
              <a:t>1) </a:t>
            </a:r>
            <a:r>
              <a:rPr lang="ko-KR" altLang="en-US" sz="1800" b="1">
                <a:solidFill>
                  <a:schemeClr val="bg1"/>
                </a:solidFill>
              </a:rPr>
              <a:t>게임 컨셉</a:t>
            </a:r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B738874-74A5-45C8-937D-0A2625D3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291136-51C9-4473-A8AD-68165AAF6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91" y="1801962"/>
            <a:ext cx="6807018" cy="28319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5A2FAF38-A402-4957-ACA6-4EEDFE25E97A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01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3315" name="그룹 76">
            <a:extLst>
              <a:ext uri="{FF2B5EF4-FFF2-40B4-BE49-F238E27FC236}">
                <a16:creationId xmlns:a16="http://schemas.microsoft.com/office/drawing/2014/main" id="{D023CE5A-451C-4C25-8C99-F8FD7AFB8FA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43FA96-9E7C-4F48-8BBE-E41F4286E283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32FD93A-7CBF-4591-897B-6306995E3D78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3316" name="TextBox 8">
            <a:extLst>
              <a:ext uri="{FF2B5EF4-FFF2-40B4-BE49-F238E27FC236}">
                <a16:creationId xmlns:a16="http://schemas.microsoft.com/office/drawing/2014/main" id="{0058D0E6-715A-4E12-8F43-628E3FCA6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 dirty="0">
                <a:solidFill>
                  <a:schemeClr val="tx2"/>
                </a:solidFill>
              </a:rPr>
              <a:t>게임 개요</a:t>
            </a:r>
          </a:p>
        </p:txBody>
      </p:sp>
      <p:sp>
        <p:nvSpPr>
          <p:cNvPr id="13317" name="직사각형 9">
            <a:extLst>
              <a:ext uri="{FF2B5EF4-FFF2-40B4-BE49-F238E27FC236}">
                <a16:creationId xmlns:a16="http://schemas.microsoft.com/office/drawing/2014/main" id="{400E9205-EA40-4461-8654-14519A715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48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맑은 고딕"/>
                <a:ea typeface="맑은 고딕"/>
              </a:rPr>
              <a:t>2) </a:t>
            </a:r>
            <a:r>
              <a:rPr lang="ko-KR" altLang="en-US" sz="1800" b="1" dirty="0">
                <a:solidFill>
                  <a:schemeClr val="bg1"/>
                </a:solidFill>
                <a:latin typeface="맑은 고딕"/>
                <a:ea typeface="맑은 고딕"/>
              </a:rPr>
              <a:t>게임 진행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9C85-F352-44EA-9048-BC43C0178F76}"/>
              </a:ext>
            </a:extLst>
          </p:cNvPr>
          <p:cNvSpPr/>
          <p:nvPr/>
        </p:nvSpPr>
        <p:spPr>
          <a:xfrm>
            <a:off x="900113" y="4496284"/>
            <a:ext cx="7561263" cy="1956903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dirty="0">
                <a:ea typeface="맑은 고딕"/>
              </a:rPr>
              <a:t>        1. 스테이지 시작과 동시에 무덤에서 좀비들이 </a:t>
            </a:r>
            <a:r>
              <a:rPr lang="ko-KR" altLang="en-US" sz="1400" dirty="0" err="1">
                <a:ea typeface="맑은 고딕"/>
              </a:rPr>
              <a:t>스폰</a:t>
            </a:r>
            <a:r>
              <a:rPr lang="ko-KR" altLang="en-US" sz="1400" dirty="0">
                <a:ea typeface="맑은 고딕"/>
              </a:rPr>
              <a:t> 되어 플레이어를 공격함</a:t>
            </a:r>
            <a:endParaRPr lang="ko-KR" sz="1400" dirty="0">
              <a:ea typeface="맑은 고딕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dirty="0">
              <a:ea typeface="맑은 고딕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dirty="0">
                <a:ea typeface="맑은 고딕"/>
              </a:rPr>
              <a:t>        2. 무기를 이용해 최대한 오래 살아남으며 목표 수만큼의 좀비를 죽임</a:t>
            </a:r>
            <a:endParaRPr lang="en-US" altLang="ko-KR" sz="1400" dirty="0">
              <a:ea typeface="맑은 고딕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dirty="0">
              <a:ea typeface="맑은 고딕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/>
              </a:rPr>
              <a:t>Clear </a:t>
            </a:r>
            <a:r>
              <a:rPr lang="ko-KR" altLang="en-US" dirty="0">
                <a:ea typeface="맑은 고딕"/>
              </a:rPr>
              <a:t>: 제한 시간 안에 목표 수만큼의 좀비 죽이기</a:t>
            </a:r>
            <a:endParaRPr lang="en-US" altLang="ko-KR" dirty="0">
              <a:ea typeface="맑은 고딕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/>
              </a:rPr>
              <a:t>&amp; </a:t>
            </a:r>
            <a:r>
              <a:rPr lang="ko-KR" altLang="en-US" dirty="0">
                <a:ea typeface="맑은 고딕"/>
              </a:rPr>
              <a:t>모든 무덤 파괴</a:t>
            </a:r>
          </a:p>
          <a:p>
            <a:pPr algn="ctr">
              <a:defRPr/>
            </a:pPr>
            <a:r>
              <a:rPr lang="en-US" altLang="ko-KR" dirty="0" err="1">
                <a:latin typeface="Malgun Gothic"/>
                <a:ea typeface="+mn-lt"/>
              </a:rPr>
              <a:t>GameOver</a:t>
            </a:r>
            <a:r>
              <a:rPr lang="en-US" altLang="ko-KR" dirty="0">
                <a:latin typeface="Malgun Gothic"/>
                <a:ea typeface="+mn-lt"/>
              </a:rPr>
              <a:t> :</a:t>
            </a:r>
            <a:r>
              <a:rPr lang="en-US" altLang="ko-KR" dirty="0">
                <a:latin typeface="Malgun Gothic"/>
                <a:ea typeface="맑은 고딕"/>
              </a:rPr>
              <a:t> </a:t>
            </a:r>
            <a:r>
              <a:rPr lang="en-US" altLang="ko-KR" dirty="0" err="1">
                <a:latin typeface="Malgun Gothic"/>
                <a:ea typeface="맑은 고딕"/>
              </a:rPr>
              <a:t>팀원이</a:t>
            </a:r>
            <a:r>
              <a:rPr lang="en-US" altLang="ko-KR" dirty="0">
                <a:latin typeface="Malgun Gothic"/>
                <a:ea typeface="맑은 고딕"/>
              </a:rPr>
              <a:t> </a:t>
            </a:r>
            <a:r>
              <a:rPr lang="en-US" altLang="ko-KR" dirty="0" err="1">
                <a:latin typeface="Malgun Gothic"/>
                <a:ea typeface="맑은 고딕"/>
              </a:rPr>
              <a:t>전부</a:t>
            </a:r>
            <a:r>
              <a:rPr lang="en-US" altLang="ko-KR" dirty="0">
                <a:latin typeface="Malgun Gothic"/>
                <a:ea typeface="맑은 고딕"/>
              </a:rPr>
              <a:t> </a:t>
            </a:r>
            <a:r>
              <a:rPr lang="en-US" altLang="ko-KR" dirty="0" err="1">
                <a:latin typeface="Malgun Gothic"/>
                <a:ea typeface="맑은 고딕"/>
              </a:rPr>
              <a:t>죽거나</a:t>
            </a:r>
            <a:r>
              <a:rPr lang="en-US" altLang="ko-KR" dirty="0">
                <a:latin typeface="Malgun Gothic"/>
                <a:ea typeface="맑은 고딕"/>
              </a:rPr>
              <a:t> </a:t>
            </a:r>
            <a:r>
              <a:rPr lang="en-US" altLang="ko-KR" dirty="0" err="1">
                <a:latin typeface="Malgun Gothic"/>
                <a:ea typeface="맑은 고딕"/>
              </a:rPr>
              <a:t>제한</a:t>
            </a:r>
            <a:r>
              <a:rPr lang="en-US" altLang="ko-KR" dirty="0">
                <a:latin typeface="Malgun Gothic"/>
                <a:ea typeface="맑은 고딕"/>
              </a:rPr>
              <a:t> </a:t>
            </a:r>
            <a:r>
              <a:rPr lang="en-US" altLang="ko-KR" dirty="0" err="1">
                <a:latin typeface="Malgun Gothic"/>
                <a:ea typeface="맑은 고딕"/>
              </a:rPr>
              <a:t>시간</a:t>
            </a:r>
            <a:r>
              <a:rPr lang="en-US" altLang="ko-KR" dirty="0">
                <a:latin typeface="Malgun Gothic"/>
                <a:ea typeface="맑은 고딕"/>
              </a:rPr>
              <a:t>(3분) </a:t>
            </a:r>
            <a:r>
              <a:rPr lang="en-US" altLang="ko-KR" dirty="0" err="1">
                <a:latin typeface="Malgun Gothic"/>
                <a:ea typeface="맑은 고딕"/>
              </a:rPr>
              <a:t>초과될</a:t>
            </a:r>
            <a:r>
              <a:rPr lang="en-US" altLang="ko-KR" dirty="0">
                <a:latin typeface="Malgun Gothic"/>
                <a:ea typeface="맑은 고딕"/>
              </a:rPr>
              <a:t> 시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dirty="0"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4B20B8-CE31-45F4-975D-DE2AE144C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662" y="2748355"/>
            <a:ext cx="704488" cy="683862"/>
          </a:xfrm>
          <a:prstGeom prst="rect">
            <a:avLst/>
          </a:prstGeom>
          <a:ln w="127000" cap="sq">
            <a:solidFill>
              <a:schemeClr val="accent5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그림 5" descr="남자, 어두운, 서있는, 평야이(가) 표시된 사진&#10;&#10;자동 생성된 설명">
            <a:extLst>
              <a:ext uri="{FF2B5EF4-FFF2-40B4-BE49-F238E27FC236}">
                <a16:creationId xmlns:a16="http://schemas.microsoft.com/office/drawing/2014/main" id="{0E04450F-93D6-4637-8ABE-7D14308A3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050" y="1830355"/>
            <a:ext cx="512313" cy="531362"/>
          </a:xfrm>
          <a:prstGeom prst="rect">
            <a:avLst/>
          </a:prstGeom>
          <a:ln w="127000" cap="sq">
            <a:solidFill>
              <a:schemeClr val="accent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그림 13" descr="남자, 어두운, 서있는, 평야이(가) 표시된 사진&#10;&#10;자동 생성된 설명">
            <a:extLst>
              <a:ext uri="{FF2B5EF4-FFF2-40B4-BE49-F238E27FC236}">
                <a16:creationId xmlns:a16="http://schemas.microsoft.com/office/drawing/2014/main" id="{B72AE41A-1731-4035-BC34-142076D38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050" y="3000355"/>
            <a:ext cx="512313" cy="531362"/>
          </a:xfrm>
          <a:prstGeom prst="rect">
            <a:avLst/>
          </a:prstGeom>
          <a:ln w="127000" cap="sq">
            <a:solidFill>
              <a:schemeClr val="accent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5" name="그림 14" descr="남자, 어두운, 서있는, 평야이(가) 표시된 사진&#10;&#10;자동 생성된 설명">
            <a:extLst>
              <a:ext uri="{FF2B5EF4-FFF2-40B4-BE49-F238E27FC236}">
                <a16:creationId xmlns:a16="http://schemas.microsoft.com/office/drawing/2014/main" id="{9CFB429C-1095-4CDC-9EB2-7EEEF9AA4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050" y="1380355"/>
            <a:ext cx="512313" cy="531362"/>
          </a:xfrm>
          <a:prstGeom prst="rect">
            <a:avLst/>
          </a:prstGeom>
          <a:ln w="127000" cap="sq">
            <a:solidFill>
              <a:schemeClr val="accent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" name="그림 15" descr="남자, 어두운, 서있는, 평야이(가) 표시된 사진&#10;&#10;자동 생성된 설명">
            <a:extLst>
              <a:ext uri="{FF2B5EF4-FFF2-40B4-BE49-F238E27FC236}">
                <a16:creationId xmlns:a16="http://schemas.microsoft.com/office/drawing/2014/main" id="{66FE9FAB-F877-4EF8-9D1A-30635B36B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438363" y="1380355"/>
            <a:ext cx="549687" cy="531362"/>
          </a:xfrm>
          <a:prstGeom prst="rect">
            <a:avLst/>
          </a:prstGeom>
          <a:ln w="127000" cap="sq">
            <a:solidFill>
              <a:schemeClr val="accent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7" name="그림 16" descr="남자, 어두운, 서있는, 평야이(가) 표시된 사진&#10;&#10;자동 생성된 설명">
            <a:extLst>
              <a:ext uri="{FF2B5EF4-FFF2-40B4-BE49-F238E27FC236}">
                <a16:creationId xmlns:a16="http://schemas.microsoft.com/office/drawing/2014/main" id="{9D44D1C2-BC5C-4E5D-B5EA-B0DEC1AF2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41363" y="1830355"/>
            <a:ext cx="531687" cy="531362"/>
          </a:xfrm>
          <a:prstGeom prst="rect">
            <a:avLst/>
          </a:prstGeom>
          <a:ln w="127000" cap="sq">
            <a:solidFill>
              <a:schemeClr val="accent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8" name="그림 17" descr="남자, 어두운, 서있는, 평야이(가) 표시된 사진&#10;&#10;자동 생성된 설명">
            <a:extLst>
              <a:ext uri="{FF2B5EF4-FFF2-40B4-BE49-F238E27FC236}">
                <a16:creationId xmlns:a16="http://schemas.microsoft.com/office/drawing/2014/main" id="{911E32D0-F3AE-4CB6-995A-4A7130473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800363" y="3000355"/>
            <a:ext cx="486687" cy="531362"/>
          </a:xfrm>
          <a:prstGeom prst="rect">
            <a:avLst/>
          </a:prstGeom>
          <a:ln w="127000" cap="sq">
            <a:solidFill>
              <a:schemeClr val="accent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9ED59B-2216-49BE-8790-26D838D0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7D7EB3-02EE-4BC4-AEE0-4BBB4143230E}"/>
              </a:ext>
            </a:extLst>
          </p:cNvPr>
          <p:cNvSpPr/>
          <p:nvPr/>
        </p:nvSpPr>
        <p:spPr>
          <a:xfrm>
            <a:off x="79953" y="-72675"/>
            <a:ext cx="757645" cy="6838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4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D7DF89CC-916C-44DA-A9C1-01508DA3DDF4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02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7411" name="그룹 76">
            <a:extLst>
              <a:ext uri="{FF2B5EF4-FFF2-40B4-BE49-F238E27FC236}">
                <a16:creationId xmlns:a16="http://schemas.microsoft.com/office/drawing/2014/main" id="{69207478-5EB8-4B2D-A556-1151DCB86116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F76E893-C896-4F5B-8999-7E5C454065E6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A53589BB-1AD0-479E-A921-171E124B19F1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7412" name="TextBox 8">
            <a:extLst>
              <a:ext uri="{FF2B5EF4-FFF2-40B4-BE49-F238E27FC236}">
                <a16:creationId xmlns:a16="http://schemas.microsoft.com/office/drawing/2014/main" id="{262305D4-E8EE-4F13-80B5-02838A781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 dirty="0">
                <a:solidFill>
                  <a:schemeClr val="tx2"/>
                </a:solidFill>
              </a:rPr>
              <a:t>게임 조작</a:t>
            </a:r>
          </a:p>
        </p:txBody>
      </p:sp>
      <p:pic>
        <p:nvPicPr>
          <p:cNvPr id="17414" name="Picture 2">
            <a:extLst>
              <a:ext uri="{FF2B5EF4-FFF2-40B4-BE49-F238E27FC236}">
                <a16:creationId xmlns:a16="http://schemas.microsoft.com/office/drawing/2014/main" id="{99BBD5CE-6FB1-4C58-89FA-C6408ED38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2195513"/>
            <a:ext cx="66675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B8BCA1F-2A4B-4319-A884-B2D1190D2650}"/>
              </a:ext>
            </a:extLst>
          </p:cNvPr>
          <p:cNvSpPr/>
          <p:nvPr/>
        </p:nvSpPr>
        <p:spPr>
          <a:xfrm>
            <a:off x="1314450" y="2986088"/>
            <a:ext cx="233363" cy="298450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B7862B-55C2-4522-996C-E75582102433}"/>
              </a:ext>
            </a:extLst>
          </p:cNvPr>
          <p:cNvSpPr/>
          <p:nvPr/>
        </p:nvSpPr>
        <p:spPr>
          <a:xfrm>
            <a:off x="352425" y="4943475"/>
            <a:ext cx="8467725" cy="1435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>
              <a:buFontTx/>
              <a:buAutoNum type="arabicPeriod"/>
              <a:defRPr/>
            </a:pPr>
            <a:endParaRPr lang="ko-KR" altLang="en-US" sz="14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3B2863-EB56-4D17-BE01-9104D9BC4BEB}"/>
              </a:ext>
            </a:extLst>
          </p:cNvPr>
          <p:cNvSpPr/>
          <p:nvPr/>
        </p:nvSpPr>
        <p:spPr>
          <a:xfrm>
            <a:off x="684213" y="5216525"/>
            <a:ext cx="141287" cy="150813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699236-9975-4510-8F0D-81EDBDC9E243}"/>
              </a:ext>
            </a:extLst>
          </p:cNvPr>
          <p:cNvSpPr/>
          <p:nvPr/>
        </p:nvSpPr>
        <p:spPr>
          <a:xfrm>
            <a:off x="900113" y="5138738"/>
            <a:ext cx="1511300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E4AFFD-C343-4DCC-869F-C3B317BDEAEF}"/>
              </a:ext>
            </a:extLst>
          </p:cNvPr>
          <p:cNvSpPr/>
          <p:nvPr/>
        </p:nvSpPr>
        <p:spPr>
          <a:xfrm>
            <a:off x="623888" y="3670300"/>
            <a:ext cx="690562" cy="287338"/>
          </a:xfrm>
          <a:prstGeom prst="rect">
            <a:avLst/>
          </a:prstGeom>
          <a:solidFill>
            <a:schemeClr val="accent3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31C9D7-23C3-4280-933C-EDE41666A980}"/>
              </a:ext>
            </a:extLst>
          </p:cNvPr>
          <p:cNvSpPr/>
          <p:nvPr/>
        </p:nvSpPr>
        <p:spPr>
          <a:xfrm>
            <a:off x="684213" y="5583238"/>
            <a:ext cx="141287" cy="150812"/>
          </a:xfrm>
          <a:prstGeom prst="rect">
            <a:avLst/>
          </a:prstGeom>
          <a:solidFill>
            <a:schemeClr val="accent3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F372DE-C439-48F0-995A-AAD34BA3E052}"/>
              </a:ext>
            </a:extLst>
          </p:cNvPr>
          <p:cNvSpPr/>
          <p:nvPr/>
        </p:nvSpPr>
        <p:spPr>
          <a:xfrm>
            <a:off x="900113" y="5505450"/>
            <a:ext cx="1511300" cy="30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 dirty="0">
                <a:solidFill>
                  <a:schemeClr val="tx1"/>
                </a:solidFill>
              </a:rPr>
              <a:t>회피</a:t>
            </a:r>
          </a:p>
        </p:txBody>
      </p:sp>
      <p:pic>
        <p:nvPicPr>
          <p:cNvPr id="17422" name="Picture 4" descr="마우스 | kr.store.asus.com">
            <a:extLst>
              <a:ext uri="{FF2B5EF4-FFF2-40B4-BE49-F238E27FC236}">
                <a16:creationId xmlns:a16="http://schemas.microsoft.com/office/drawing/2014/main" id="{1D29224B-F198-4989-8D98-88B7FD5E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113" y="2195513"/>
            <a:ext cx="1824037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E13C38-EDFC-4DF5-9699-B31E5FD85C8D}"/>
              </a:ext>
            </a:extLst>
          </p:cNvPr>
          <p:cNvSpPr/>
          <p:nvPr/>
        </p:nvSpPr>
        <p:spPr>
          <a:xfrm>
            <a:off x="1187450" y="3336925"/>
            <a:ext cx="233363" cy="298450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AF1322-DEE7-48AE-B943-5475D38B6788}"/>
              </a:ext>
            </a:extLst>
          </p:cNvPr>
          <p:cNvSpPr/>
          <p:nvPr/>
        </p:nvSpPr>
        <p:spPr>
          <a:xfrm>
            <a:off x="1704975" y="3330575"/>
            <a:ext cx="234950" cy="298450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DB8F63-C613-4B27-9D44-E94DC7FF2283}"/>
              </a:ext>
            </a:extLst>
          </p:cNvPr>
          <p:cNvSpPr/>
          <p:nvPr/>
        </p:nvSpPr>
        <p:spPr>
          <a:xfrm>
            <a:off x="1446213" y="3330575"/>
            <a:ext cx="233362" cy="298450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C1BFA7-E47A-4261-93DD-FE21AAB0D28F}"/>
              </a:ext>
            </a:extLst>
          </p:cNvPr>
          <p:cNvSpPr/>
          <p:nvPr/>
        </p:nvSpPr>
        <p:spPr>
          <a:xfrm>
            <a:off x="7596188" y="2986088"/>
            <a:ext cx="233362" cy="298450"/>
          </a:xfrm>
          <a:prstGeom prst="rect">
            <a:avLst/>
          </a:prstGeom>
          <a:solidFill>
            <a:srgbClr val="FF00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1F9256-A3B4-4BC2-9890-2A68FE6AAB38}"/>
              </a:ext>
            </a:extLst>
          </p:cNvPr>
          <p:cNvSpPr/>
          <p:nvPr/>
        </p:nvSpPr>
        <p:spPr>
          <a:xfrm>
            <a:off x="2947988" y="5216525"/>
            <a:ext cx="141287" cy="150813"/>
          </a:xfrm>
          <a:prstGeom prst="rect">
            <a:avLst/>
          </a:prstGeom>
          <a:solidFill>
            <a:srgbClr val="FF00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29E47D4-9514-4DC9-B938-CB68B54D3897}"/>
              </a:ext>
            </a:extLst>
          </p:cNvPr>
          <p:cNvSpPr/>
          <p:nvPr/>
        </p:nvSpPr>
        <p:spPr>
          <a:xfrm>
            <a:off x="3165475" y="5138738"/>
            <a:ext cx="1511300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 dirty="0">
                <a:solidFill>
                  <a:schemeClr val="tx1"/>
                </a:solidFill>
              </a:rPr>
              <a:t>공격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8C8DF5-B7C3-40D8-BAC7-70F066BFC54E}"/>
              </a:ext>
            </a:extLst>
          </p:cNvPr>
          <p:cNvSpPr/>
          <p:nvPr/>
        </p:nvSpPr>
        <p:spPr>
          <a:xfrm>
            <a:off x="900113" y="2634457"/>
            <a:ext cx="233363" cy="298450"/>
          </a:xfrm>
          <a:prstGeom prst="rect">
            <a:avLst/>
          </a:prstGeom>
          <a:solidFill>
            <a:srgbClr val="FFFF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764E51-FAB7-462C-874A-5328A3E03A3F}"/>
              </a:ext>
            </a:extLst>
          </p:cNvPr>
          <p:cNvSpPr/>
          <p:nvPr/>
        </p:nvSpPr>
        <p:spPr>
          <a:xfrm>
            <a:off x="2947987" y="5580817"/>
            <a:ext cx="141287" cy="155654"/>
          </a:xfrm>
          <a:prstGeom prst="rect">
            <a:avLst/>
          </a:prstGeom>
          <a:solidFill>
            <a:srgbClr val="FFFF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19A8CD-7C0F-48FC-8226-402E56F440DE}"/>
              </a:ext>
            </a:extLst>
          </p:cNvPr>
          <p:cNvSpPr/>
          <p:nvPr/>
        </p:nvSpPr>
        <p:spPr>
          <a:xfrm>
            <a:off x="3178111" y="5514375"/>
            <a:ext cx="1950308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 dirty="0">
                <a:solidFill>
                  <a:schemeClr val="tx1"/>
                </a:solidFill>
              </a:rPr>
              <a:t>캐릭터 특수 스킬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구현</a:t>
            </a:r>
            <a:r>
              <a:rPr lang="en-US" altLang="ko-KR" sz="1100" dirty="0">
                <a:solidFill>
                  <a:schemeClr val="tx1"/>
                </a:solidFill>
              </a:rPr>
              <a:t>x)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DA59D59-87F9-45AA-BCAE-80D4B7AE4756}"/>
              </a:ext>
            </a:extLst>
          </p:cNvPr>
          <p:cNvSpPr/>
          <p:nvPr/>
        </p:nvSpPr>
        <p:spPr>
          <a:xfrm>
            <a:off x="1989074" y="3336925"/>
            <a:ext cx="234950" cy="292100"/>
          </a:xfrm>
          <a:prstGeom prst="rect">
            <a:avLst/>
          </a:prstGeom>
          <a:solidFill>
            <a:srgbClr val="7030A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04585A8-7EF8-4702-A500-A7CE23E7B0BD}"/>
              </a:ext>
            </a:extLst>
          </p:cNvPr>
          <p:cNvSpPr/>
          <p:nvPr/>
        </p:nvSpPr>
        <p:spPr>
          <a:xfrm>
            <a:off x="4910932" y="5216525"/>
            <a:ext cx="141287" cy="150813"/>
          </a:xfrm>
          <a:prstGeom prst="rect">
            <a:avLst/>
          </a:prstGeom>
          <a:solidFill>
            <a:srgbClr val="7030A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5B35A6-AC1D-465F-9E5D-FB42212DDD12}"/>
              </a:ext>
            </a:extLst>
          </p:cNvPr>
          <p:cNvSpPr/>
          <p:nvPr/>
        </p:nvSpPr>
        <p:spPr>
          <a:xfrm>
            <a:off x="5128419" y="5138738"/>
            <a:ext cx="1950308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 dirty="0">
                <a:solidFill>
                  <a:schemeClr val="tx1"/>
                </a:solidFill>
              </a:rPr>
              <a:t>아이템 줍기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구현</a:t>
            </a:r>
            <a:r>
              <a:rPr lang="en-US" altLang="ko-KR" sz="1100" dirty="0">
                <a:solidFill>
                  <a:schemeClr val="tx1"/>
                </a:solidFill>
              </a:rPr>
              <a:t>x)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7AE2C4C-D585-4808-A25D-E28C9DC7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61778189-D997-4D65-B501-06B4D932214D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9460" name="그룹 76">
            <a:extLst>
              <a:ext uri="{FF2B5EF4-FFF2-40B4-BE49-F238E27FC236}">
                <a16:creationId xmlns:a16="http://schemas.microsoft.com/office/drawing/2014/main" id="{16F87235-94EA-4961-8A3D-3972F230086C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611188"/>
            <a:ext cx="3893413" cy="431800"/>
            <a:chOff x="733074" y="2060848"/>
            <a:chExt cx="3622902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231A7F8-6908-4B58-82BC-3D51B3CAA85F}"/>
                </a:ext>
              </a:extLst>
            </p:cNvPr>
            <p:cNvSpPr/>
            <p:nvPr/>
          </p:nvSpPr>
          <p:spPr>
            <a:xfrm>
              <a:off x="733074" y="2060848"/>
              <a:ext cx="340764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5EF904FD-69B1-4E35-8E94-EC1EA86873CF}"/>
                </a:ext>
              </a:extLst>
            </p:cNvPr>
            <p:cNvSpPr/>
            <p:nvPr/>
          </p:nvSpPr>
          <p:spPr>
            <a:xfrm>
              <a:off x="3852554" y="2060848"/>
              <a:ext cx="503422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9462" name="TextBox 81">
            <a:extLst>
              <a:ext uri="{FF2B5EF4-FFF2-40B4-BE49-F238E27FC236}">
                <a16:creationId xmlns:a16="http://schemas.microsoft.com/office/drawing/2014/main" id="{D9BB93A0-3428-4EF0-927A-650BCB73F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627033"/>
            <a:ext cx="35861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 dirty="0">
                <a:solidFill>
                  <a:schemeClr val="tx2"/>
                </a:solidFill>
              </a:rPr>
              <a:t>기술요소와 중점연구 분야</a:t>
            </a:r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A8911629-FF1D-4D1D-AE89-5B11D85CA6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6495173"/>
              </p:ext>
            </p:extLst>
          </p:nvPr>
        </p:nvGraphicFramePr>
        <p:xfrm>
          <a:off x="1187600" y="1232776"/>
          <a:ext cx="6786800" cy="4994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04613F-C4BE-415A-9D37-C0EF46A0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A4456D3-E9BD-4B3E-8A6A-3412A6F13361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04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3555" name="그룹 76">
            <a:extLst>
              <a:ext uri="{FF2B5EF4-FFF2-40B4-BE49-F238E27FC236}">
                <a16:creationId xmlns:a16="http://schemas.microsoft.com/office/drawing/2014/main" id="{F089DC5B-D5FD-48C8-BB29-0C2044D0F31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C38D559-2708-43ED-88C5-190A764A5CCF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6465956-7E85-47F3-A2B0-5B60D3CF2D15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3556" name="TextBox 8">
            <a:extLst>
              <a:ext uri="{FF2B5EF4-FFF2-40B4-BE49-F238E27FC236}">
                <a16:creationId xmlns:a16="http://schemas.microsoft.com/office/drawing/2014/main" id="{AAFAEEE9-7B96-4D90-A60A-D8274ED06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tx2"/>
                </a:solidFill>
              </a:rPr>
              <a:t>구성원 역할 분담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FDA7D1-E089-43AF-9D20-94FC9CADC07D}"/>
              </a:ext>
            </a:extLst>
          </p:cNvPr>
          <p:cNvSpPr/>
          <p:nvPr/>
        </p:nvSpPr>
        <p:spPr>
          <a:xfrm>
            <a:off x="757238" y="1844675"/>
            <a:ext cx="3455987" cy="4387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marL="342900" indent="-342900">
              <a:buFontTx/>
              <a:buAutoNum type="arabicPeriod"/>
              <a:defRPr/>
            </a:pP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서버 구현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클라이언트</a:t>
            </a:r>
            <a:r>
              <a:rPr lang="en-US" altLang="ko-KR" sz="1600" dirty="0">
                <a:ea typeface="맑은 고딕"/>
              </a:rPr>
              <a:t>, </a:t>
            </a:r>
            <a:r>
              <a:rPr lang="ko-KR" altLang="en-US" sz="1600" dirty="0">
                <a:ea typeface="맑은 고딕"/>
              </a:rPr>
              <a:t>서버 동기화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서버프레임 워크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r>
              <a:rPr lang="en-US" altLang="ko-KR" sz="1600" dirty="0">
                <a:ea typeface="맑은 고딕"/>
              </a:rPr>
              <a:t>UI</a:t>
            </a:r>
            <a:r>
              <a:rPr lang="ko-KR" altLang="en-US" sz="1600" dirty="0">
                <a:ea typeface="맑은 고딕"/>
              </a:rPr>
              <a:t> 구현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2000" dirty="0"/>
          </a:p>
          <a:p>
            <a:pPr>
              <a:defRPr/>
            </a:pPr>
            <a:r>
              <a:rPr lang="en-US" altLang="ko-KR" sz="1600" dirty="0"/>
              <a:t>5. </a:t>
            </a:r>
            <a:r>
              <a:rPr lang="ko-KR" altLang="en-US" sz="1600" dirty="0"/>
              <a:t>애니메이션 </a:t>
            </a:r>
            <a:r>
              <a:rPr lang="en-US" altLang="ko-KR" sz="1600" dirty="0"/>
              <a:t>- </a:t>
            </a:r>
            <a:r>
              <a:rPr lang="ko-KR" altLang="en-US" sz="1600" dirty="0" err="1"/>
              <a:t>스키닝</a:t>
            </a:r>
            <a:endParaRPr lang="ko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07BEEF-3B63-487F-AD92-87D09537FEB4}"/>
              </a:ext>
            </a:extLst>
          </p:cNvPr>
          <p:cNvSpPr/>
          <p:nvPr/>
        </p:nvSpPr>
        <p:spPr>
          <a:xfrm>
            <a:off x="5005388" y="1844675"/>
            <a:ext cx="3454400" cy="4387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애니메이션 </a:t>
            </a:r>
            <a:r>
              <a:rPr lang="en-US" altLang="ko-KR" sz="1600" dirty="0">
                <a:ea typeface="맑은 고딕"/>
              </a:rPr>
              <a:t>- </a:t>
            </a:r>
            <a:r>
              <a:rPr lang="ko-KR" altLang="en-US" sz="1600" dirty="0" err="1">
                <a:ea typeface="맑은 고딕"/>
              </a:rPr>
              <a:t>스키닝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게임 프레임 워크 제작</a:t>
            </a: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좀비 </a:t>
            </a:r>
            <a:r>
              <a:rPr lang="ko-KR" altLang="en-US" sz="1600" dirty="0" err="1">
                <a:ea typeface="맑은 고딕"/>
              </a:rPr>
              <a:t>비헤이비어</a:t>
            </a:r>
            <a:r>
              <a:rPr lang="ko-KR" altLang="en-US" sz="1600" dirty="0">
                <a:ea typeface="맑은 고딕"/>
              </a:rPr>
              <a:t> 트리 구현</a:t>
            </a:r>
            <a:endParaRPr lang="en-US" altLang="ko-KR" sz="1600" dirty="0">
              <a:ea typeface="맑은 고딕"/>
            </a:endParaRPr>
          </a:p>
          <a:p>
            <a:pPr>
              <a:defRPr/>
            </a:pPr>
            <a:endParaRPr lang="en-US" altLang="ko-KR" sz="1600" dirty="0">
              <a:ea typeface="맑은 고딕"/>
            </a:endParaRPr>
          </a:p>
          <a:p>
            <a:pPr>
              <a:defRPr/>
            </a:pPr>
            <a:r>
              <a:rPr lang="en-US" altLang="ko-KR" sz="1600" dirty="0">
                <a:ea typeface="맑은 고딕"/>
              </a:rPr>
              <a:t>4.   </a:t>
            </a:r>
            <a:r>
              <a:rPr lang="ko-KR" altLang="en-US" sz="1600" dirty="0">
                <a:ea typeface="맑은 고딕"/>
              </a:rPr>
              <a:t>그림자 구현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>
              <a:ea typeface="맑은 고딕"/>
            </a:endParaRPr>
          </a:p>
          <a:p>
            <a:pPr marL="342900" indent="-342900">
              <a:buAutoNum type="arabicPeriod" startAt="5"/>
              <a:defRPr/>
            </a:pPr>
            <a:r>
              <a:rPr lang="ko-KR" altLang="en-US" sz="1600" dirty="0">
                <a:ea typeface="맑은 고딕"/>
              </a:rPr>
              <a:t>총알 이펙트 구현 </a:t>
            </a:r>
            <a:r>
              <a:rPr lang="en-US" altLang="ko-KR" sz="1600" dirty="0">
                <a:ea typeface="맑은 고딕"/>
              </a:rPr>
              <a:t>– </a:t>
            </a:r>
            <a:r>
              <a:rPr lang="ko-KR" altLang="en-US" sz="1600" dirty="0" err="1">
                <a:ea typeface="맑은 고딕"/>
              </a:rPr>
              <a:t>파티클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AutoNum type="arabicPeriod" startAt="5"/>
              <a:defRPr/>
            </a:pPr>
            <a:endParaRPr lang="en-US" altLang="ko-KR" sz="1600" dirty="0">
              <a:ea typeface="맑은 고딕"/>
            </a:endParaRPr>
          </a:p>
          <a:p>
            <a:pPr marL="342900" indent="-342900">
              <a:buAutoNum type="arabicPeriod" startAt="5"/>
              <a:defRPr/>
            </a:pPr>
            <a:r>
              <a:rPr lang="ko-KR" altLang="en-US" sz="1600" dirty="0">
                <a:ea typeface="맑은 고딕"/>
              </a:rPr>
              <a:t>보스 구현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AutoNum type="arabicPeriod" startAt="5"/>
              <a:defRPr/>
            </a:pPr>
            <a:endParaRPr lang="en-US" altLang="ko-KR" sz="1600" dirty="0">
              <a:ea typeface="맑은 고딕"/>
            </a:endParaRPr>
          </a:p>
          <a:p>
            <a:pPr marL="342900" indent="-342900">
              <a:buAutoNum type="arabicPeriod" startAt="5"/>
              <a:defRPr/>
            </a:pPr>
            <a:r>
              <a:rPr lang="en-US" altLang="ko-KR" sz="1600" dirty="0">
                <a:ea typeface="맑은 고딕"/>
              </a:rPr>
              <a:t>UI</a:t>
            </a:r>
            <a:r>
              <a:rPr lang="ko-KR" altLang="en-US" sz="1600" dirty="0">
                <a:ea typeface="맑은 고딕"/>
              </a:rPr>
              <a:t> 구현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57ADF6B-AF80-4103-99B4-2225BD330C02}"/>
              </a:ext>
            </a:extLst>
          </p:cNvPr>
          <p:cNvSpPr/>
          <p:nvPr/>
        </p:nvSpPr>
        <p:spPr>
          <a:xfrm>
            <a:off x="755650" y="1773238"/>
            <a:ext cx="3455988" cy="5222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err="1"/>
              <a:t>홍순조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E70B34E-30FC-40D8-89BD-E15C927DEB3C}"/>
              </a:ext>
            </a:extLst>
          </p:cNvPr>
          <p:cNvSpPr/>
          <p:nvPr/>
        </p:nvSpPr>
        <p:spPr>
          <a:xfrm>
            <a:off x="5005388" y="1773238"/>
            <a:ext cx="3454400" cy="5222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야준서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FBF81D-48E5-48F1-AC3F-F3ABF763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A4456D3-E9BD-4B3E-8A6A-3412A6F13361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05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3555" name="그룹 76">
            <a:extLst>
              <a:ext uri="{FF2B5EF4-FFF2-40B4-BE49-F238E27FC236}">
                <a16:creationId xmlns:a16="http://schemas.microsoft.com/office/drawing/2014/main" id="{F089DC5B-D5FD-48C8-BB29-0C2044D0F31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C38D559-2708-43ED-88C5-190A764A5CCF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6465956-7E85-47F3-A2B0-5B60D3CF2D15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3556" name="TextBox 8">
            <a:extLst>
              <a:ext uri="{FF2B5EF4-FFF2-40B4-BE49-F238E27FC236}">
                <a16:creationId xmlns:a16="http://schemas.microsoft.com/office/drawing/2014/main" id="{AAFAEEE9-7B96-4D90-A60A-D8274ED06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tx2"/>
                </a:solidFill>
              </a:rPr>
              <a:t>개발내용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23967-16CA-404B-BF5C-F4CBD60B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3833FE13-8AC6-4DA4-83CB-BF9F22C05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2262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1) </a:t>
            </a:r>
            <a:r>
              <a:rPr lang="ko-KR" altLang="en-US" sz="1800" b="1" dirty="0">
                <a:solidFill>
                  <a:schemeClr val="bg1"/>
                </a:solidFill>
              </a:rPr>
              <a:t>게임 프레임 워크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85E13BD-64E4-40D5-80C5-B7595293A57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09725"/>
            <a:ext cx="5334000" cy="3502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621B3B0-A8FC-483B-9E3D-04F8973A4E7D}"/>
              </a:ext>
            </a:extLst>
          </p:cNvPr>
          <p:cNvSpPr/>
          <p:nvPr/>
        </p:nvSpPr>
        <p:spPr>
          <a:xfrm>
            <a:off x="862013" y="5291692"/>
            <a:ext cx="7561262" cy="107577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ea typeface="맑은 고딕"/>
              </a:rPr>
              <a:t>씬 </a:t>
            </a:r>
            <a:r>
              <a:rPr lang="ko-KR" altLang="en-US" dirty="0" err="1">
                <a:ea typeface="맑은 고딕"/>
              </a:rPr>
              <a:t>메니져와</a:t>
            </a:r>
            <a:r>
              <a:rPr lang="ko-KR" altLang="en-US" dirty="0">
                <a:ea typeface="맑은 고딕"/>
              </a:rPr>
              <a:t> 게임 </a:t>
            </a:r>
            <a:r>
              <a:rPr lang="ko-KR" altLang="en-US" dirty="0" err="1">
                <a:ea typeface="맑은 고딕"/>
              </a:rPr>
              <a:t>매니져를</a:t>
            </a:r>
            <a:r>
              <a:rPr lang="ko-KR" altLang="en-US" dirty="0">
                <a:ea typeface="맑은 고딕"/>
              </a:rPr>
              <a:t> 통한 </a:t>
            </a:r>
            <a:r>
              <a:rPr lang="ko-KR" altLang="en-US" dirty="0" err="1">
                <a:ea typeface="맑은 고딕"/>
              </a:rPr>
              <a:t>씬의</a:t>
            </a:r>
            <a:r>
              <a:rPr lang="ko-KR" altLang="en-US" dirty="0">
                <a:ea typeface="맑은 고딕"/>
              </a:rPr>
              <a:t> 상태 전환</a:t>
            </a:r>
          </a:p>
        </p:txBody>
      </p:sp>
    </p:spTree>
    <p:extLst>
      <p:ext uri="{BB962C8B-B14F-4D97-AF65-F5344CB8AC3E}">
        <p14:creationId xmlns:p14="http://schemas.microsoft.com/office/powerpoint/2010/main" val="275667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A4456D3-E9BD-4B3E-8A6A-3412A6F13361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05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3555" name="그룹 76">
            <a:extLst>
              <a:ext uri="{FF2B5EF4-FFF2-40B4-BE49-F238E27FC236}">
                <a16:creationId xmlns:a16="http://schemas.microsoft.com/office/drawing/2014/main" id="{F089DC5B-D5FD-48C8-BB29-0C2044D0F31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C38D559-2708-43ED-88C5-190A764A5CCF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6465956-7E85-47F3-A2B0-5B60D3CF2D15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3556" name="TextBox 8">
            <a:extLst>
              <a:ext uri="{FF2B5EF4-FFF2-40B4-BE49-F238E27FC236}">
                <a16:creationId xmlns:a16="http://schemas.microsoft.com/office/drawing/2014/main" id="{AAFAEEE9-7B96-4D90-A60A-D8274ED06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tx2"/>
                </a:solidFill>
              </a:rPr>
              <a:t>개발내용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23967-16CA-404B-BF5C-F4CBD60B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3833FE13-8AC6-4DA4-83CB-BF9F22C05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46249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2) </a:t>
            </a:r>
            <a:r>
              <a:rPr lang="ko-KR" altLang="en-US" sz="1800" b="1" dirty="0">
                <a:solidFill>
                  <a:schemeClr val="bg1"/>
                </a:solidFill>
              </a:rPr>
              <a:t>애니메이션</a:t>
            </a:r>
            <a:r>
              <a:rPr lang="en-US" altLang="ko-KR" sz="1800" b="1" dirty="0">
                <a:solidFill>
                  <a:schemeClr val="bg1"/>
                </a:solidFill>
              </a:rPr>
              <a:t>, </a:t>
            </a:r>
            <a:r>
              <a:rPr lang="ko-KR" altLang="en-US" sz="1800" b="1" dirty="0" err="1">
                <a:solidFill>
                  <a:schemeClr val="bg1"/>
                </a:solidFill>
              </a:rPr>
              <a:t>비헤이비어</a:t>
            </a:r>
            <a:r>
              <a:rPr lang="ko-KR" altLang="en-US" sz="1800" b="1" dirty="0">
                <a:solidFill>
                  <a:schemeClr val="bg1"/>
                </a:solidFill>
              </a:rPr>
              <a:t> 트리</a:t>
            </a:r>
            <a:r>
              <a:rPr lang="en-US" altLang="ko-KR" sz="1800" b="1" dirty="0">
                <a:solidFill>
                  <a:schemeClr val="bg1"/>
                </a:solidFill>
              </a:rPr>
              <a:t>, </a:t>
            </a:r>
            <a:r>
              <a:rPr lang="ko-KR" altLang="en-US" sz="1800" b="1" dirty="0">
                <a:solidFill>
                  <a:schemeClr val="bg1"/>
                </a:solidFill>
              </a:rPr>
              <a:t>충돌 처리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BF09F7C-C4A6-4260-8964-8F1D9B0E2C4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627210"/>
            <a:ext cx="6780767" cy="357180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D374F5-6704-41C4-A036-68AFF95AC3D7}"/>
              </a:ext>
            </a:extLst>
          </p:cNvPr>
          <p:cNvSpPr/>
          <p:nvPr/>
        </p:nvSpPr>
        <p:spPr>
          <a:xfrm>
            <a:off x="862013" y="5291692"/>
            <a:ext cx="7561262" cy="107577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ea typeface="맑은 고딕"/>
              </a:rPr>
              <a:t>좀비의 행동을 결정하는 </a:t>
            </a:r>
            <a:r>
              <a:rPr lang="ko-KR" altLang="en-US" dirty="0" err="1">
                <a:ea typeface="맑은 고딕"/>
              </a:rPr>
              <a:t>비헤이비어</a:t>
            </a:r>
            <a:r>
              <a:rPr lang="ko-KR" altLang="en-US" dirty="0">
                <a:ea typeface="맑은 고딕"/>
              </a:rPr>
              <a:t> 트리</a:t>
            </a:r>
            <a:endParaRPr lang="en-US" altLang="ko-KR" dirty="0">
              <a:ea typeface="맑은 고딕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ea typeface="맑은 고딕"/>
              </a:rPr>
              <a:t>공격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죽음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달리기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구르기와 같은 애니메이션 적용</a:t>
            </a:r>
            <a:endParaRPr lang="en-US" altLang="ko-KR" dirty="0">
              <a:ea typeface="맑은 고딕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ea typeface="맑은 고딕"/>
              </a:rPr>
              <a:t>오브젝트들 간 충돌 처리 적용</a:t>
            </a:r>
          </a:p>
        </p:txBody>
      </p:sp>
    </p:spTree>
    <p:extLst>
      <p:ext uri="{BB962C8B-B14F-4D97-AF65-F5344CB8AC3E}">
        <p14:creationId xmlns:p14="http://schemas.microsoft.com/office/powerpoint/2010/main" val="110225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B878E01F303B8478CEB75E5AED0817A" ma:contentTypeVersion="7" ma:contentTypeDescription="새 문서를 만듭니다." ma:contentTypeScope="" ma:versionID="fbeb5efc454f6e0af3a24ee52947e549">
  <xsd:schema xmlns:xsd="http://www.w3.org/2001/XMLSchema" xmlns:xs="http://www.w3.org/2001/XMLSchema" xmlns:p="http://schemas.microsoft.com/office/2006/metadata/properties" xmlns:ns3="04409646-2f61-4cf4-aae7-4c1eb1a4b130" targetNamespace="http://schemas.microsoft.com/office/2006/metadata/properties" ma:root="true" ma:fieldsID="651a2fbc7edf91fa3c3035f14f1ecf22" ns3:_="">
    <xsd:import namespace="04409646-2f61-4cf4-aae7-4c1eb1a4b1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409646-2f61-4cf4-aae7-4c1eb1a4b1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3154A7-F743-4D57-A5EF-E26FDFD37C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409646-2f61-4cf4-aae7-4c1eb1a4b1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89F10F-CE73-4AEC-ADEF-12951F88791D}">
  <ds:schemaRefs>
    <ds:schemaRef ds:uri="http://purl.org/dc/elements/1.1/"/>
    <ds:schemaRef ds:uri="http://purl.org/dc/dcmitype/"/>
    <ds:schemaRef ds:uri="http://schemas.openxmlformats.org/package/2006/metadata/core-properties"/>
    <ds:schemaRef ds:uri="04409646-2f61-4cf4-aae7-4c1eb1a4b130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AA616D0-47C8-40AE-B04A-7166E7AB6C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1041</Words>
  <Application>Microsoft Office PowerPoint</Application>
  <PresentationFormat>화면 슬라이드 쇼(4:3)</PresentationFormat>
  <Paragraphs>225</Paragraphs>
  <Slides>17</Slides>
  <Notes>17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맑은 고딕</vt:lpstr>
      <vt:lpstr>Arial</vt:lpstr>
      <vt:lpstr>Office 테마</vt:lpstr>
      <vt:lpstr>Microsoft Excel 워크시트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야 준서</cp:lastModifiedBy>
  <cp:revision>348</cp:revision>
  <dcterms:created xsi:type="dcterms:W3CDTF">2017-03-28T04:45:29Z</dcterms:created>
  <dcterms:modified xsi:type="dcterms:W3CDTF">2021-05-01T09:04:04Z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0x010100AB878E01F303B8478CEB75E5AED0817A</vt:lpwstr>
  </property>
</Properties>
</file>