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jpeg"/>
  <Override PartName="/ppt/media/image7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76" r:id="rId6"/>
    <p:sldId id="277" r:id="rId7"/>
    <p:sldId id="288" r:id="rId8"/>
    <p:sldId id="284" r:id="rId9"/>
    <p:sldId id="283" r:id="rId10"/>
    <p:sldId id="278" r:id="rId11"/>
    <p:sldId id="280" r:id="rId12"/>
    <p:sldId id="282" r:id="rId13"/>
    <p:sldId id="28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F08258-8E77-4C59-9163-77ACC5E51C07}">
  <a:tblStyle styleId="{A0F08258-8E77-4C59-9163-77ACC5E51C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74d6921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74d6921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34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c6617f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c6617f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1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c6617f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c6617f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0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c6617f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c6617f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51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22c1f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922c1f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c6617f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c6617f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9264cfe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9264cfe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애니메이션 블렌딩으로 부드러운 움직임을 처리한다.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Light Shaft와 같은 고급 조명 효과를구현한다.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흐르는 물과 수면에 반사되는 조명을 처리한다.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다양한 오브젝트를 batch 처리하는 렌더링 파이프라인 구조를 구현한다.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371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3c6617f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93c6617f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7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4fa62c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4fa62c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4fa62c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4fa62c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07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4fa62c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4fa62c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6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4fa62c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4fa62c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40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36210"/>
            <a:ext cx="1582950" cy="7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20</a:t>
            </a:r>
            <a:r>
              <a:rPr lang="en-US" altLang="ko" sz="1200" dirty="0"/>
              <a:t>20</a:t>
            </a:r>
            <a:r>
              <a:rPr lang="ko" sz="1200" dirty="0"/>
              <a:t>년도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졸업작품 </a:t>
            </a:r>
            <a:r>
              <a:rPr lang="ko-KR" altLang="en-US" sz="1200" dirty="0"/>
              <a:t>중간</a:t>
            </a:r>
            <a:r>
              <a:rPr lang="ko" sz="1200" dirty="0"/>
              <a:t>발표</a:t>
            </a:r>
            <a:endParaRPr sz="12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414450" y="4044950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294967295"/>
          </p:nvPr>
        </p:nvSpPr>
        <p:spPr>
          <a:xfrm>
            <a:off x="311700" y="301099"/>
            <a:ext cx="8520600" cy="975975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소녀와 우산</a:t>
            </a:r>
            <a:endParaRPr sz="60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789600" y="3813910"/>
            <a:ext cx="20427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2015180017 박찬준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2015180028 이기성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2015182039 조희석</a:t>
            </a:r>
            <a:endParaRPr sz="1600" dirty="0"/>
          </a:p>
        </p:txBody>
      </p:sp>
      <p:sp>
        <p:nvSpPr>
          <p:cNvPr id="58" name="Google Shape;58;p13"/>
          <p:cNvSpPr/>
          <p:nvPr/>
        </p:nvSpPr>
        <p:spPr>
          <a:xfrm>
            <a:off x="318224" y="3623125"/>
            <a:ext cx="2262415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59801" y="3667848"/>
            <a:ext cx="19887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Professor</a:t>
            </a:r>
            <a:r>
              <a:rPr lang="en-US" altLang="ko" sz="1800" dirty="0"/>
              <a:t>  </a:t>
            </a:r>
            <a:r>
              <a:rPr lang="ko" sz="1800" dirty="0"/>
              <a:t>송인희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게임소개 및 방법 - 조작법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311700" y="1901775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482459" y="3150054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907451" y="315317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59205" y="3150054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74051" y="274896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 rot="10800000" flipH="1">
            <a:off x="1480500" y="1737875"/>
            <a:ext cx="239700" cy="9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881800" y="1348025"/>
            <a:ext cx="1750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 / A / S / D : 이동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109904" y="3950133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341838" y="3551125"/>
            <a:ext cx="929825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010954" y="4396679"/>
            <a:ext cx="239700" cy="3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726975" y="4002850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20681" y="4578313"/>
            <a:ext cx="14859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Shift : 달리기</a:t>
            </a:r>
            <a:endParaRPr b="1"/>
          </a:p>
        </p:txBody>
      </p:sp>
      <p:sp>
        <p:nvSpPr>
          <p:cNvPr id="163" name="Google Shape;163;p22"/>
          <p:cNvSpPr txBox="1"/>
          <p:nvPr/>
        </p:nvSpPr>
        <p:spPr>
          <a:xfrm>
            <a:off x="1907451" y="4720106"/>
            <a:ext cx="334107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Spacebar : 점프</a:t>
            </a:r>
            <a:r>
              <a:rPr lang="en-US" altLang="ko" b="1" dirty="0"/>
              <a:t>, </a:t>
            </a:r>
            <a:r>
              <a:rPr lang="ko-KR" altLang="en-US" b="1" dirty="0"/>
              <a:t>우산을 이용하여 하강</a:t>
            </a:r>
            <a:endParaRPr b="1" dirty="0"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6490504" y="1594346"/>
            <a:ext cx="2604600" cy="3134604"/>
            <a:chOff x="6490504" y="1594346"/>
            <a:chExt cx="2604600" cy="3134604"/>
          </a:xfrm>
        </p:grpSpPr>
        <p:pic>
          <p:nvPicPr>
            <p:cNvPr id="165" name="Google Shape;165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 txBox="1"/>
            <p:nvPr/>
          </p:nvSpPr>
          <p:spPr>
            <a:xfrm>
              <a:off x="6490504" y="1594346"/>
              <a:ext cx="161609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/>
                <a:t>좌</a:t>
              </a:r>
              <a:r>
                <a:rPr lang="ko-KR" altLang="en-US" b="1" dirty="0"/>
                <a:t>클</a:t>
              </a:r>
              <a:r>
                <a:rPr lang="ko" b="1" dirty="0"/>
                <a:t>릭 : 근접공격</a:t>
              </a:r>
              <a:endParaRPr b="1" dirty="0"/>
            </a:p>
          </p:txBody>
        </p:sp>
        <p:cxnSp>
          <p:nvCxnSpPr>
            <p:cNvPr id="167" name="Google Shape;167;p22"/>
            <p:cNvCxnSpPr/>
            <p:nvPr/>
          </p:nvCxnSpPr>
          <p:spPr>
            <a:xfrm flipH="1" flipV="1">
              <a:off x="8106596" y="2384891"/>
              <a:ext cx="460" cy="554296"/>
            </a:xfrm>
            <a:prstGeom prst="straightConnector1">
              <a:avLst/>
            </a:prstGeom>
            <a:noFill/>
            <a:ln w="38100" cap="flat" cmpd="sng">
              <a:solidFill>
                <a:srgbClr val="009E7F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168" name="Google Shape;168;p22"/>
            <p:cNvSpPr txBox="1"/>
            <p:nvPr/>
          </p:nvSpPr>
          <p:spPr>
            <a:xfrm>
              <a:off x="7429804" y="2055113"/>
              <a:ext cx="16653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/>
                <a:t>우클릭 : 마법공격</a:t>
              </a:r>
              <a:endParaRPr b="1" dirty="0"/>
            </a:p>
          </p:txBody>
        </p:sp>
        <p:cxnSp>
          <p:nvCxnSpPr>
            <p:cNvPr id="169" name="Google Shape;169;p22"/>
            <p:cNvCxnSpPr/>
            <p:nvPr/>
          </p:nvCxnSpPr>
          <p:spPr>
            <a:xfrm rot="16200000" flipH="1">
              <a:off x="6749952" y="2259335"/>
              <a:ext cx="1011770" cy="347934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cxnSp>
        <p:nvCxnSpPr>
          <p:cNvPr id="22" name="Google Shape;167;p22"/>
          <p:cNvCxnSpPr/>
          <p:nvPr/>
        </p:nvCxnSpPr>
        <p:spPr>
          <a:xfrm flipH="1">
            <a:off x="7031421" y="3124862"/>
            <a:ext cx="647915" cy="154850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5" name="Google Shape;168;p22"/>
          <p:cNvSpPr txBox="1"/>
          <p:nvPr/>
        </p:nvSpPr>
        <p:spPr>
          <a:xfrm>
            <a:off x="6050711" y="4621001"/>
            <a:ext cx="1748193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휠</a:t>
            </a:r>
            <a:r>
              <a:rPr lang="ko" b="1" dirty="0"/>
              <a:t> : </a:t>
            </a:r>
            <a:r>
              <a:rPr lang="ko-KR" altLang="en-US" b="1" dirty="0"/>
              <a:t>시야 확대</a:t>
            </a:r>
            <a:r>
              <a:rPr lang="en-US" altLang="ko-KR" b="1" dirty="0"/>
              <a:t>/</a:t>
            </a:r>
            <a:r>
              <a:rPr lang="ko-KR" altLang="en-US" b="1" dirty="0"/>
              <a:t>축소</a:t>
            </a:r>
            <a:endParaRPr b="1" dirty="0"/>
          </a:p>
        </p:txBody>
      </p:sp>
      <p:sp>
        <p:nvSpPr>
          <p:cNvPr id="7" name="직사각형 6"/>
          <p:cNvSpPr/>
          <p:nvPr/>
        </p:nvSpPr>
        <p:spPr>
          <a:xfrm>
            <a:off x="6515728" y="1627002"/>
            <a:ext cx="1524685" cy="300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476623" y="2113092"/>
            <a:ext cx="1524685" cy="271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04923" y="4673369"/>
            <a:ext cx="1561800" cy="2667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39525"/>
            <a:ext cx="8520600" cy="3473100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애니메이션의 느린 진행상황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새롭게 추가된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개발 툴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작업으로 인해서 몇 개의 작업들이 예상보다 당겨지거나 뒤로 밀려나게 됨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 작업은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월까지 진행될 것이라 예상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indent="0">
              <a:lnSpc>
                <a:spcPct val="150000"/>
              </a:lnSpc>
              <a:buClr>
                <a:schemeClr val="dk1"/>
              </a:buClr>
              <a:buSzPts val="1400"/>
              <a:buNone/>
            </a:pPr>
            <a:endParaRPr lang="ko-KR" altLang="en-US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및 보완책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958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39525"/>
            <a:ext cx="8520600" cy="3473100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 추가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모델링 애니메이션 추가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컨텐츠 추가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퍼즐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전투 이벤트 추가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사운드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UI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사운드 추가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로비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개발 일정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527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 err="1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깃허브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1" y="1632161"/>
            <a:ext cx="2736698" cy="146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60" y="1626457"/>
            <a:ext cx="2844600" cy="14751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9" y="1626457"/>
            <a:ext cx="2874059" cy="1475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281" y="1244013"/>
            <a:ext cx="2666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latin typeface="+mj-ea"/>
                <a:ea typeface="+mj-ea"/>
              </a:rPr>
              <a:t>Project : Girl with umbrella</a:t>
            </a:r>
            <a:endParaRPr lang="ko-KR" altLang="en-US" sz="1500" b="1" i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61" y="3198710"/>
            <a:ext cx="18549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latin typeface="+mj-ea"/>
                <a:ea typeface="+mj-ea"/>
              </a:rPr>
              <a:t>Project : Dev-note</a:t>
            </a:r>
            <a:endParaRPr lang="ko-KR" altLang="en-US" sz="1500" b="1" i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" y="3592036"/>
            <a:ext cx="2848484" cy="14700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40" y="3617731"/>
            <a:ext cx="2883887" cy="144438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11700" y="1244014"/>
            <a:ext cx="8520600" cy="187255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700" y="3205028"/>
            <a:ext cx="8520600" cy="18570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7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39525"/>
            <a:ext cx="8520600" cy="3473100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기술적요소 및 중점 연구 분야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구성원 역할 분담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내용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조작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및 보완책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개발 일정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깃허브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1800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52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개요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63039"/>
            <a:ext cx="4290780" cy="3360103"/>
          </a:xfrm>
          <a:prstGeom prst="rect">
            <a:avLst/>
          </a:prstGeom>
        </p:spPr>
      </p:pic>
      <p:sp>
        <p:nvSpPr>
          <p:cNvPr id="6" name="Google Shape;119;p19"/>
          <p:cNvSpPr/>
          <p:nvPr/>
        </p:nvSpPr>
        <p:spPr>
          <a:xfrm>
            <a:off x="2860867" y="1349477"/>
            <a:ext cx="929128" cy="46818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0;p19"/>
          <p:cNvSpPr/>
          <p:nvPr/>
        </p:nvSpPr>
        <p:spPr>
          <a:xfrm>
            <a:off x="680235" y="1842595"/>
            <a:ext cx="910800" cy="4774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전투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1;p19"/>
          <p:cNvSpPr/>
          <p:nvPr/>
        </p:nvSpPr>
        <p:spPr>
          <a:xfrm>
            <a:off x="2567031" y="2886389"/>
            <a:ext cx="910800" cy="502883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퍼즐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36160" y="1463039"/>
            <a:ext cx="3996139" cy="3349585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주인공이 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신비한 힘을 가진 우산과 함께 미지의 세계를 모험하는 게임</a:t>
            </a: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싱글 플레이</a:t>
            </a: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인칭 시점</a:t>
            </a: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선형적인 게임 진행</a:t>
            </a: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464100" y="1263325"/>
            <a:ext cx="4144500" cy="14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 블렌딩</a:t>
            </a:r>
            <a:endParaRPr sz="2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 블렌딩을 하여 애니메이션 사이를 부드럽게 연결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기술적 요소 및 중점 연구 분야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845525" y="3823950"/>
            <a:ext cx="3307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</a:t>
            </a:r>
            <a:endParaRPr sz="2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처리를 하여 불필요한 연산 최소화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64100" y="2526625"/>
            <a:ext cx="42273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 표현</a:t>
            </a:r>
            <a:endParaRPr sz="2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물에 반사되는 조명 처리와 더불어 물의 정점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움직여 사실적인 물의 움직임을 구현</a:t>
            </a:r>
            <a:endParaRPr dirty="0"/>
          </a:p>
        </p:txBody>
      </p:sp>
      <p:sp>
        <p:nvSpPr>
          <p:cNvPr id="196" name="Google Shape;196;p24"/>
          <p:cNvSpPr txBox="1"/>
          <p:nvPr/>
        </p:nvSpPr>
        <p:spPr>
          <a:xfrm>
            <a:off x="4921725" y="1242391"/>
            <a:ext cx="3636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조명 효과</a:t>
            </a:r>
            <a:endParaRPr sz="2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흐르는 물에 반사되는 조명 효과, Light Shaft 조명 효과를 구현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464100" y="3813050"/>
            <a:ext cx="41445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후처리</a:t>
            </a:r>
            <a:endParaRPr sz="2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Depth of Field 효과 구현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4921725" y="2577975"/>
            <a:ext cx="3636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그림자</a:t>
            </a:r>
            <a:endParaRPr sz="2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달빛의 영향으로 생긴 그림자 효과 구현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역할분담 및 일정</a:t>
            </a: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후 일정</a:t>
            </a:r>
            <a:r>
              <a:rPr lang="en-US" altLang="ko-KR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2" name="Google Shape;222;p27"/>
          <p:cNvGraphicFramePr/>
          <p:nvPr>
            <p:extLst>
              <p:ext uri="{D42A27DB-BD31-4B8C-83A1-F6EECF244321}">
                <p14:modId xmlns:p14="http://schemas.microsoft.com/office/powerpoint/2010/main" val="1453503048"/>
              </p:ext>
            </p:extLst>
          </p:nvPr>
        </p:nvGraphicFramePr>
        <p:xfrm>
          <a:off x="311700" y="1195968"/>
          <a:ext cx="7224500" cy="3934280"/>
        </p:xfrm>
        <a:graphic>
          <a:graphicData uri="http://schemas.openxmlformats.org/drawingml/2006/table">
            <a:tbl>
              <a:tblPr>
                <a:noFill/>
                <a:tableStyleId>{A0F08258-8E77-4C59-9163-77ACC5E51C07}</a:tableStyleId>
              </a:tblPr>
              <a:tblGrid>
                <a:gridCol w="94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2월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4월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8월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리소스 수집 및 제작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애니메이션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프레임워크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/>
                        <a:t>게임 개발 툴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24080"/>
                  </a:ext>
                </a:extLst>
              </a:tr>
              <a:tr h="2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게임 로직 구현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조명 처리 및 그림자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물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물리 구현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후처리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게임UI 및 이펙트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3" name="Google Shape;223;p27"/>
          <p:cNvGraphicFramePr/>
          <p:nvPr/>
        </p:nvGraphicFramePr>
        <p:xfrm>
          <a:off x="7655225" y="1393350"/>
          <a:ext cx="1354050" cy="1219080"/>
        </p:xfrm>
        <a:graphic>
          <a:graphicData uri="http://schemas.openxmlformats.org/drawingml/2006/table">
            <a:tbl>
              <a:tblPr>
                <a:noFill/>
                <a:tableStyleId>{A0F08258-8E77-4C59-9163-77ACC5E51C07}</a:tableStyleId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이기성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박찬준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조희석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7"/>
          <p:cNvSpPr/>
          <p:nvPr/>
        </p:nvSpPr>
        <p:spPr>
          <a:xfrm>
            <a:off x="8444225" y="1796500"/>
            <a:ext cx="388200" cy="118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8444225" y="1496438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444225" y="2096550"/>
            <a:ext cx="388200" cy="1185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8444225" y="2396600"/>
            <a:ext cx="388200" cy="118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255295" y="2357126"/>
            <a:ext cx="2741134" cy="11906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255817" y="1653473"/>
            <a:ext cx="4138970" cy="103711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2612785" y="3899723"/>
            <a:ext cx="2104800" cy="10591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255294" y="2600308"/>
            <a:ext cx="2747760" cy="10987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4006475" y="3018087"/>
            <a:ext cx="2805150" cy="10588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2609251" y="4847767"/>
            <a:ext cx="3478200" cy="107623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4013374" y="4220737"/>
            <a:ext cx="2074077" cy="97072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2612785" y="3749822"/>
            <a:ext cx="2104500" cy="10772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1922351" y="3441795"/>
            <a:ext cx="2788628" cy="107326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1;p27"/>
          <p:cNvSpPr/>
          <p:nvPr/>
        </p:nvSpPr>
        <p:spPr>
          <a:xfrm>
            <a:off x="1922351" y="4478429"/>
            <a:ext cx="2795254" cy="10562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37;p27"/>
          <p:cNvSpPr/>
          <p:nvPr/>
        </p:nvSpPr>
        <p:spPr>
          <a:xfrm>
            <a:off x="4006475" y="3163112"/>
            <a:ext cx="2805150" cy="110791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8;p27"/>
          <p:cNvSpPr/>
          <p:nvPr/>
        </p:nvSpPr>
        <p:spPr>
          <a:xfrm>
            <a:off x="1921182" y="2118814"/>
            <a:ext cx="3473605" cy="11262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4;p27"/>
          <p:cNvSpPr/>
          <p:nvPr/>
        </p:nvSpPr>
        <p:spPr>
          <a:xfrm>
            <a:off x="2609251" y="2731027"/>
            <a:ext cx="1393483" cy="97656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7;p27"/>
          <p:cNvSpPr/>
          <p:nvPr/>
        </p:nvSpPr>
        <p:spPr>
          <a:xfrm>
            <a:off x="2609251" y="2848301"/>
            <a:ext cx="1393483" cy="11042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26;p27"/>
          <p:cNvSpPr/>
          <p:nvPr/>
        </p:nvSpPr>
        <p:spPr>
          <a:xfrm>
            <a:off x="1915725" y="1972279"/>
            <a:ext cx="2795254" cy="105427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5;p27"/>
          <p:cNvSpPr/>
          <p:nvPr/>
        </p:nvSpPr>
        <p:spPr>
          <a:xfrm>
            <a:off x="4012132" y="4081236"/>
            <a:ext cx="2074077" cy="10461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47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역할분담 및 일정</a:t>
            </a: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r>
              <a:rPr lang="en-US" altLang="ko-KR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382500" y="1754325"/>
            <a:ext cx="2575800" cy="323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리소스</a:t>
            </a:r>
            <a:endParaRPr lang="en-US" altLang="ko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몬스터 모델링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몬스터 애니메이션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로직 구현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조명 처리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충돌처리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후처리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7" name="Google Shape;247;p28"/>
          <p:cNvSpPr/>
          <p:nvPr/>
        </p:nvSpPr>
        <p:spPr>
          <a:xfrm>
            <a:off x="3180725" y="1751400"/>
            <a:ext cx="2787600" cy="3238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altLang="ko-K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리소스</a:t>
            </a:r>
            <a:endParaRPr lang="en-US" altLang="ko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플레이어, 보스 모델링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플레이어, 보스 애니메이션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프레임워크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개발 툴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200375" y="1751400"/>
            <a:ext cx="2575800" cy="32385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리소스</a:t>
            </a:r>
            <a:endParaRPr lang="en-US" altLang="ko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자연물 모델링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텍스처, 사운드 수집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SDK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익스포터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낙하운동, 탄도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UI</a:t>
            </a:r>
            <a:endParaRPr lang="en-US" altLang="ko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7041150" y="1288075"/>
            <a:ext cx="1113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Malgun Gothic"/>
                <a:ea typeface="Malgun Gothic"/>
                <a:cs typeface="Malgun Gothic"/>
                <a:sym typeface="Malgun Gothic"/>
              </a:rPr>
              <a:t>조희석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149600" y="1288075"/>
            <a:ext cx="1113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Malgun Gothic"/>
                <a:ea typeface="Malgun Gothic"/>
                <a:cs typeface="Malgun Gothic"/>
                <a:sym typeface="Malgun Gothic"/>
              </a:rPr>
              <a:t>이기성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223500" y="1288075"/>
            <a:ext cx="1113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Malgun Gothic"/>
                <a:ea typeface="Malgun Gothic"/>
                <a:cs typeface="Malgun Gothic"/>
                <a:sym typeface="Malgun Gothic"/>
              </a:rPr>
              <a:t>박찬준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537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내용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1;p28"/>
          <p:cNvSpPr txBox="1"/>
          <p:nvPr/>
        </p:nvSpPr>
        <p:spPr>
          <a:xfrm>
            <a:off x="299000" y="1273721"/>
            <a:ext cx="2715279" cy="38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애니메이션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1700" y="1292771"/>
            <a:ext cx="2355300" cy="400050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" y="1850252"/>
            <a:ext cx="2546106" cy="150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" y="3513136"/>
            <a:ext cx="2546106" cy="1490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6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1" y="1422401"/>
            <a:ext cx="5337260" cy="3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내용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1;p28"/>
          <p:cNvSpPr txBox="1"/>
          <p:nvPr/>
        </p:nvSpPr>
        <p:spPr>
          <a:xfrm>
            <a:off x="299000" y="1273721"/>
            <a:ext cx="2715279" cy="38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애니메이션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1700" y="1292771"/>
            <a:ext cx="2355300" cy="400050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/>
          <a:stretch/>
        </p:blipFill>
        <p:spPr>
          <a:xfrm>
            <a:off x="3105308" y="1882545"/>
            <a:ext cx="1894220" cy="308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36" y="1273720"/>
            <a:ext cx="2421681" cy="3689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/>
          <a:stretch/>
        </p:blipFill>
        <p:spPr>
          <a:xfrm>
            <a:off x="931677" y="1882545"/>
            <a:ext cx="1878675" cy="308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105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8904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dirty="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내용</a:t>
            </a:r>
            <a:endParaRPr sz="3600" b="1" dirty="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1;p28"/>
          <p:cNvSpPr txBox="1"/>
          <p:nvPr/>
        </p:nvSpPr>
        <p:spPr>
          <a:xfrm>
            <a:off x="300892" y="1264975"/>
            <a:ext cx="1709160" cy="38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게임 개발 툴 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1" y="1854019"/>
            <a:ext cx="6242362" cy="3179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/>
          <p:cNvSpPr/>
          <p:nvPr/>
        </p:nvSpPr>
        <p:spPr>
          <a:xfrm>
            <a:off x="2010052" y="1934467"/>
            <a:ext cx="596295" cy="2147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13549" y="1902850"/>
            <a:ext cx="1468375" cy="2705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0051" y="4168399"/>
            <a:ext cx="4644879" cy="817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251;p28"/>
          <p:cNvSpPr txBox="1"/>
          <p:nvPr/>
        </p:nvSpPr>
        <p:spPr>
          <a:xfrm>
            <a:off x="685386" y="2813372"/>
            <a:ext cx="1498181" cy="40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&lt;Hierarchy&gt;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Scene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을 구성하는 오브젝트들의 정보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51;p28"/>
          <p:cNvSpPr txBox="1"/>
          <p:nvPr/>
        </p:nvSpPr>
        <p:spPr>
          <a:xfrm>
            <a:off x="6688149" y="1191656"/>
            <a:ext cx="1574716" cy="40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&lt;Inspector&gt;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오브젝트를 구성하는 </a:t>
            </a: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Component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들의 정보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51;p28"/>
          <p:cNvSpPr txBox="1"/>
          <p:nvPr/>
        </p:nvSpPr>
        <p:spPr>
          <a:xfrm>
            <a:off x="177624" y="4057220"/>
            <a:ext cx="1768532" cy="40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&lt;Resource&gt;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Prefab, Texture, Model,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Material, Script 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등 게임을 만들기 위해 필요한 리소스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1604" y="2869324"/>
            <a:ext cx="1189177" cy="59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4432" y="4147451"/>
            <a:ext cx="1570943" cy="689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69099" y="1228883"/>
            <a:ext cx="1468375" cy="5855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1700" y="1292771"/>
            <a:ext cx="1634456" cy="400050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51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469</Words>
  <Application>Microsoft Office PowerPoint</Application>
  <PresentationFormat>화면 슬라이드 쇼(16:9)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Malgun Gothic</vt:lpstr>
      <vt:lpstr>Arial</vt:lpstr>
      <vt:lpstr>Simple Light</vt:lpstr>
      <vt:lpstr>소녀와 우산</vt:lpstr>
      <vt:lpstr>목차</vt:lpstr>
      <vt:lpstr>1. 게임 개요</vt:lpstr>
      <vt:lpstr>2. 기술적 요소 및 중점 연구 분야</vt:lpstr>
      <vt:lpstr>3. 역할분담 및 일정(수정 후 일정)</vt:lpstr>
      <vt:lpstr>3. 역할분담 및 일정(역할 분담)</vt:lpstr>
      <vt:lpstr>4. 개발 내용</vt:lpstr>
      <vt:lpstr>4. 개발 내용</vt:lpstr>
      <vt:lpstr>4. 개발 내용</vt:lpstr>
      <vt:lpstr>5. 게임소개 및 방법 - 조작법</vt:lpstr>
      <vt:lpstr>6. 문제점 및 보완책</vt:lpstr>
      <vt:lpstr>7. 향후 개발 일정</vt:lpstr>
      <vt:lpstr>8. 깃허브 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소녀와 우산</dc:title>
  <cp:lastModifiedBy>user</cp:lastModifiedBy>
  <cp:revision>101</cp:revision>
  <dcterms:modified xsi:type="dcterms:W3CDTF">2021-04-13T01:58:47Z</dcterms:modified>
</cp:coreProperties>
</file>