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57" r:id="rId2"/>
    <p:sldId id="258" r:id="rId3"/>
  </p:sldIdLst>
  <p:sldSz cx="32399288" cy="323992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-10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1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C3A6C2-E36C-4F25-A646-7730A52C92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49763-3BB7-48DF-BB19-43477981A7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03C1-E000-4084-9FA3-BA437F4D9725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F65FFD-852E-4853-9191-415CB5C4B8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0A1850-26A5-4761-8E59-B7CE352D7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0CD7-1860-4A18-BFDF-E56C9F265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6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5302386"/>
            <a:ext cx="27539395" cy="1127975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7017128"/>
            <a:ext cx="24299466" cy="782232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9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724962"/>
            <a:ext cx="6986096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724962"/>
            <a:ext cx="20553298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8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8077332"/>
            <a:ext cx="27944386" cy="13477201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1682033"/>
            <a:ext cx="27944386" cy="708734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5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8624810"/>
            <a:ext cx="13769697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8624810"/>
            <a:ext cx="13769697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724969"/>
            <a:ext cx="27944386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7942328"/>
            <a:ext cx="13706415" cy="389241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1834740"/>
            <a:ext cx="13706415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7942328"/>
            <a:ext cx="13773917" cy="389241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1834740"/>
            <a:ext cx="13773917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19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59952"/>
            <a:ext cx="10449614" cy="755983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4664905"/>
            <a:ext cx="16402140" cy="23024494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9719786"/>
            <a:ext cx="10449614" cy="18007107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9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159952"/>
            <a:ext cx="10449614" cy="7559834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4664905"/>
            <a:ext cx="16402140" cy="23024494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9719786"/>
            <a:ext cx="10449614" cy="18007107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5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724969"/>
            <a:ext cx="27944386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8624810"/>
            <a:ext cx="27944386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CF2F-3BFF-44DA-AAEF-7E71E04EB19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0029347"/>
            <a:ext cx="1093476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2630-1706-42B2-B586-357CE407CE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8CDD77-241F-44B5-AA49-48644278AA8B}"/>
              </a:ext>
            </a:extLst>
          </p:cNvPr>
          <p:cNvSpPr/>
          <p:nvPr/>
        </p:nvSpPr>
        <p:spPr>
          <a:xfrm>
            <a:off x="6057900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98345-8CB7-4AAD-A712-0ACC5CBC5322}"/>
              </a:ext>
            </a:extLst>
          </p:cNvPr>
          <p:cNvSpPr/>
          <p:nvPr/>
        </p:nvSpPr>
        <p:spPr>
          <a:xfrm>
            <a:off x="21686044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FE80C-D1E5-408B-9B03-3BBFD5EEA7F6}"/>
              </a:ext>
            </a:extLst>
          </p:cNvPr>
          <p:cNvSpPr/>
          <p:nvPr/>
        </p:nvSpPr>
        <p:spPr>
          <a:xfrm>
            <a:off x="7248525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AC5CE2-FADC-4AAC-94C4-25B6DD3B45C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7610475" y="3657600"/>
            <a:ext cx="15894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1B9F9-D865-46B4-AB2F-F5D33647AA06}"/>
              </a:ext>
            </a:extLst>
          </p:cNvPr>
          <p:cNvSpPr/>
          <p:nvPr/>
        </p:nvSpPr>
        <p:spPr>
          <a:xfrm>
            <a:off x="23505319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5E6EC9-7C3A-4E98-9349-653DA1D324D9}"/>
              </a:ext>
            </a:extLst>
          </p:cNvPr>
          <p:cNvSpPr/>
          <p:nvPr/>
        </p:nvSpPr>
        <p:spPr>
          <a:xfrm>
            <a:off x="23505319" y="468630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9F75E7-BA42-4193-AEC5-9BDB1DAC62A3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7667625" y="5257800"/>
            <a:ext cx="15837694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E005C5-A5D8-4278-B6AD-B97407DFE08C}"/>
              </a:ext>
            </a:extLst>
          </p:cNvPr>
          <p:cNvSpPr/>
          <p:nvPr/>
        </p:nvSpPr>
        <p:spPr>
          <a:xfrm>
            <a:off x="7248525" y="4667249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D5CA0A1-3082-4DA1-84F4-2C9A598B9AFF}"/>
              </a:ext>
            </a:extLst>
          </p:cNvPr>
          <p:cNvSpPr/>
          <p:nvPr/>
        </p:nvSpPr>
        <p:spPr>
          <a:xfrm>
            <a:off x="13239750" y="3219450"/>
            <a:ext cx="4533900" cy="971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856DF-10FA-40E3-A1E4-8D9213B108E1}"/>
              </a:ext>
            </a:extLst>
          </p:cNvPr>
          <p:cNvSpPr txBox="1"/>
          <p:nvPr/>
        </p:nvSpPr>
        <p:spPr>
          <a:xfrm>
            <a:off x="18049874" y="4780746"/>
            <a:ext cx="39338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c2s_login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서버에게 로그인 요청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아이디 </a:t>
            </a:r>
            <a:r>
              <a:rPr lang="ko-KR" altLang="en-US" sz="2000" dirty="0" err="1"/>
              <a:t>페스워드</a:t>
            </a:r>
            <a:r>
              <a:rPr lang="ko-KR" altLang="en-US" sz="2000" dirty="0"/>
              <a:t> 보내기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3CC140-1865-4D06-89DD-93963F57493F}"/>
              </a:ext>
            </a:extLst>
          </p:cNvPr>
          <p:cNvSpPr/>
          <p:nvPr/>
        </p:nvSpPr>
        <p:spPr>
          <a:xfrm>
            <a:off x="23505319" y="63055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3D1C1-AB03-4B50-9494-73876E3FFD67}"/>
              </a:ext>
            </a:extLst>
          </p:cNvPr>
          <p:cNvSpPr/>
          <p:nvPr/>
        </p:nvSpPr>
        <p:spPr>
          <a:xfrm>
            <a:off x="7248525" y="6306351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3E13D-8D4C-4847-96BB-FAC97C2C9D2E}"/>
              </a:ext>
            </a:extLst>
          </p:cNvPr>
          <p:cNvSpPr txBox="1"/>
          <p:nvPr/>
        </p:nvSpPr>
        <p:spPr>
          <a:xfrm>
            <a:off x="8486774" y="6401603"/>
            <a:ext cx="3286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s2c_login_ok</a:t>
            </a:r>
          </a:p>
          <a:p>
            <a:r>
              <a:rPr lang="en-US" altLang="ko-KR" sz="2800" dirty="0"/>
              <a:t>-</a:t>
            </a:r>
            <a:r>
              <a:rPr lang="ko-KR" altLang="en-US" dirty="0" err="1"/>
              <a:t>클라에게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씬정보보내기</a:t>
            </a:r>
            <a:r>
              <a:rPr lang="en-US" altLang="ko-KR" dirty="0"/>
              <a:t>(</a:t>
            </a:r>
            <a:r>
              <a:rPr lang="ko-KR" altLang="en-US" dirty="0"/>
              <a:t>처음화면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05490C-7126-4F06-80A9-19CCB2C40E5D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 flipV="1">
            <a:off x="7610475" y="6896100"/>
            <a:ext cx="15894844" cy="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8784981-6023-4A89-8176-00F89613E913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7429500" y="4248150"/>
            <a:ext cx="0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DFD3C-95B4-4F49-A159-26BB314511D6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7429500" y="5848349"/>
            <a:ext cx="0" cy="45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4F88F8-D274-4145-97E6-3EBEF472D3C5}"/>
              </a:ext>
            </a:extLst>
          </p:cNvPr>
          <p:cNvSpPr txBox="1"/>
          <p:nvPr/>
        </p:nvSpPr>
        <p:spPr>
          <a:xfrm>
            <a:off x="5786438" y="4780746"/>
            <a:ext cx="128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정보 확인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2D8636-2FA7-43CF-9C9F-0E9FBBEB496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686294" y="4248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FC83D7-13C6-4C40-AA5E-C1CD180D4A9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23686294" y="58674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1B4E3-B4E0-4AE2-A75B-15FC619031C4}"/>
              </a:ext>
            </a:extLst>
          </p:cNvPr>
          <p:cNvSpPr txBox="1"/>
          <p:nvPr/>
        </p:nvSpPr>
        <p:spPr>
          <a:xfrm>
            <a:off x="11506200" y="1104900"/>
            <a:ext cx="779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>
                <a:latin typeface="+mj-ea"/>
                <a:ea typeface="+mj-ea"/>
              </a:rPr>
              <a:t>처음 접속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A09668-A2D1-4440-8790-8C330A4D6C95}"/>
              </a:ext>
            </a:extLst>
          </p:cNvPr>
          <p:cNvSpPr txBox="1"/>
          <p:nvPr/>
        </p:nvSpPr>
        <p:spPr>
          <a:xfrm>
            <a:off x="24174450" y="6401603"/>
            <a:ext cx="36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서버가 보낸 것 적용함</a:t>
            </a:r>
            <a:r>
              <a:rPr lang="en-US" altLang="ko-KR" dirty="0"/>
              <a:t> (</a:t>
            </a:r>
            <a:r>
              <a:rPr lang="ko-KR" altLang="en-US" dirty="0" err="1"/>
              <a:t>네트워크메니저에서</a:t>
            </a:r>
            <a:r>
              <a:rPr lang="ko-KR" altLang="en-US" dirty="0"/>
              <a:t> 받음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B58D026-FC98-4E01-BE15-C3F142539CF8}"/>
              </a:ext>
            </a:extLst>
          </p:cNvPr>
          <p:cNvCxnSpPr>
            <a:cxnSpLocks/>
          </p:cNvCxnSpPr>
          <p:nvPr/>
        </p:nvCxnSpPr>
        <p:spPr>
          <a:xfrm flipV="1">
            <a:off x="6057900" y="8353633"/>
            <a:ext cx="18897600" cy="93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669FCC-E2E1-4171-AF93-2776DEE8EE8F}"/>
              </a:ext>
            </a:extLst>
          </p:cNvPr>
          <p:cNvSpPr txBox="1"/>
          <p:nvPr/>
        </p:nvSpPr>
        <p:spPr>
          <a:xfrm>
            <a:off x="12706350" y="807720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고정 단계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C2B68C-54D0-4BD7-B54E-7ED232CE931D}"/>
              </a:ext>
            </a:extLst>
          </p:cNvPr>
          <p:cNvSpPr/>
          <p:nvPr/>
        </p:nvSpPr>
        <p:spPr>
          <a:xfrm>
            <a:off x="7248525" y="93135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1B3197-D358-421E-AE11-40E9FFD5E7D7}"/>
              </a:ext>
            </a:extLst>
          </p:cNvPr>
          <p:cNvSpPr txBox="1"/>
          <p:nvPr/>
        </p:nvSpPr>
        <p:spPr>
          <a:xfrm>
            <a:off x="19007137" y="9345836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이벤트 보내기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30D95C-FA7B-4D2C-9BB7-9AF6EE7B0327}"/>
              </a:ext>
            </a:extLst>
          </p:cNvPr>
          <p:cNvSpPr/>
          <p:nvPr/>
        </p:nvSpPr>
        <p:spPr>
          <a:xfrm>
            <a:off x="23505319" y="93127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14CEB0-E71E-4124-969A-2F1509FEDCEB}"/>
              </a:ext>
            </a:extLst>
          </p:cNvPr>
          <p:cNvCxnSpPr/>
          <p:nvPr/>
        </p:nvCxnSpPr>
        <p:spPr>
          <a:xfrm flipH="1">
            <a:off x="7667625" y="9819682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DA3ED2-2BBE-4578-A7FB-714DDE8F8621}"/>
              </a:ext>
            </a:extLst>
          </p:cNvPr>
          <p:cNvCxnSpPr/>
          <p:nvPr/>
        </p:nvCxnSpPr>
        <p:spPr>
          <a:xfrm>
            <a:off x="7667625" y="11182350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CACC88-41E6-4D03-8FD0-3B28B9BB8153}"/>
              </a:ext>
            </a:extLst>
          </p:cNvPr>
          <p:cNvSpPr txBox="1"/>
          <p:nvPr/>
        </p:nvSpPr>
        <p:spPr>
          <a:xfrm>
            <a:off x="8086725" y="10766286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클라이벤트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처리후</a:t>
            </a:r>
            <a:r>
              <a:rPr lang="ko-KR" altLang="en-US" sz="2800" dirty="0"/>
              <a:t> 결과 보내기</a:t>
            </a:r>
          </a:p>
        </p:txBody>
      </p:sp>
    </p:spTree>
    <p:extLst>
      <p:ext uri="{BB962C8B-B14F-4D97-AF65-F5344CB8AC3E}">
        <p14:creationId xmlns:p14="http://schemas.microsoft.com/office/powerpoint/2010/main" val="17883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8CDD77-241F-44B5-AA49-48644278AA8B}"/>
              </a:ext>
            </a:extLst>
          </p:cNvPr>
          <p:cNvSpPr/>
          <p:nvPr/>
        </p:nvSpPr>
        <p:spPr>
          <a:xfrm>
            <a:off x="6057900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98345-8CB7-4AAD-A712-0ACC5CBC5322}"/>
              </a:ext>
            </a:extLst>
          </p:cNvPr>
          <p:cNvSpPr/>
          <p:nvPr/>
        </p:nvSpPr>
        <p:spPr>
          <a:xfrm>
            <a:off x="21686044" y="1828800"/>
            <a:ext cx="3505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FE80C-D1E5-408B-9B03-3BBFD5EEA7F6}"/>
              </a:ext>
            </a:extLst>
          </p:cNvPr>
          <p:cNvSpPr/>
          <p:nvPr/>
        </p:nvSpPr>
        <p:spPr>
          <a:xfrm>
            <a:off x="7248525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1B9F9-D865-46B4-AB2F-F5D33647AA06}"/>
              </a:ext>
            </a:extLst>
          </p:cNvPr>
          <p:cNvSpPr/>
          <p:nvPr/>
        </p:nvSpPr>
        <p:spPr>
          <a:xfrm>
            <a:off x="23505319" y="30670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5E6EC9-7C3A-4E98-9349-653DA1D324D9}"/>
              </a:ext>
            </a:extLst>
          </p:cNvPr>
          <p:cNvSpPr/>
          <p:nvPr/>
        </p:nvSpPr>
        <p:spPr>
          <a:xfrm>
            <a:off x="23505319" y="468630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E005C5-A5D8-4278-B6AD-B97407DFE08C}"/>
              </a:ext>
            </a:extLst>
          </p:cNvPr>
          <p:cNvSpPr/>
          <p:nvPr/>
        </p:nvSpPr>
        <p:spPr>
          <a:xfrm>
            <a:off x="7248525" y="4667249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856DF-10FA-40E3-A1E4-8D9213B108E1}"/>
              </a:ext>
            </a:extLst>
          </p:cNvPr>
          <p:cNvSpPr txBox="1"/>
          <p:nvPr/>
        </p:nvSpPr>
        <p:spPr>
          <a:xfrm>
            <a:off x="8162924" y="4191984"/>
            <a:ext cx="39338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s2c_Game_Start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서버에게 로그인 요청</a:t>
            </a:r>
            <a:endParaRPr lang="en-US" altLang="ko-KR" sz="2000" dirty="0"/>
          </a:p>
          <a:p>
            <a:pPr marL="457200" indent="-457200">
              <a:buFontTx/>
              <a:buChar char="-"/>
            </a:pPr>
            <a:r>
              <a:rPr lang="ko-KR" altLang="en-US" sz="2000" dirty="0"/>
              <a:t>아이디 </a:t>
            </a:r>
            <a:r>
              <a:rPr lang="ko-KR" altLang="en-US" sz="2000" dirty="0" err="1"/>
              <a:t>페스워드</a:t>
            </a:r>
            <a:r>
              <a:rPr lang="ko-KR" altLang="en-US" sz="2000" dirty="0"/>
              <a:t> 보내기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3CC140-1865-4D06-89DD-93963F57493F}"/>
              </a:ext>
            </a:extLst>
          </p:cNvPr>
          <p:cNvSpPr/>
          <p:nvPr/>
        </p:nvSpPr>
        <p:spPr>
          <a:xfrm>
            <a:off x="23505319" y="6305550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43D1C1-AB03-4B50-9494-73876E3FFD67}"/>
              </a:ext>
            </a:extLst>
          </p:cNvPr>
          <p:cNvSpPr/>
          <p:nvPr/>
        </p:nvSpPr>
        <p:spPr>
          <a:xfrm>
            <a:off x="7248525" y="6306351"/>
            <a:ext cx="36195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3E13D-8D4C-4847-96BB-FAC97C2C9D2E}"/>
              </a:ext>
            </a:extLst>
          </p:cNvPr>
          <p:cNvSpPr txBox="1"/>
          <p:nvPr/>
        </p:nvSpPr>
        <p:spPr>
          <a:xfrm>
            <a:off x="8486774" y="6401603"/>
            <a:ext cx="3286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s2c_login_ok</a:t>
            </a:r>
          </a:p>
          <a:p>
            <a:r>
              <a:rPr lang="en-US" altLang="ko-KR" sz="2800" dirty="0"/>
              <a:t>-</a:t>
            </a:r>
            <a:r>
              <a:rPr lang="ko-KR" altLang="en-US" dirty="0" err="1"/>
              <a:t>클라에게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씬정보보내기</a:t>
            </a:r>
            <a:r>
              <a:rPr lang="en-US" altLang="ko-KR" dirty="0"/>
              <a:t>(</a:t>
            </a:r>
            <a:r>
              <a:rPr lang="ko-KR" altLang="en-US" dirty="0"/>
              <a:t>처음화면</a:t>
            </a:r>
            <a:r>
              <a:rPr lang="en-US" altLang="ko-KR" dirty="0"/>
              <a:t>)</a:t>
            </a:r>
            <a:endParaRPr lang="ko-KR" altLang="en-US" sz="2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05490C-7126-4F06-80A9-19CCB2C40E5D}"/>
              </a:ext>
            </a:extLst>
          </p:cNvPr>
          <p:cNvCxnSpPr>
            <a:stCxn id="29" idx="3"/>
            <a:endCxn id="27" idx="1"/>
          </p:cNvCxnSpPr>
          <p:nvPr/>
        </p:nvCxnSpPr>
        <p:spPr>
          <a:xfrm flipV="1">
            <a:off x="7610475" y="6896100"/>
            <a:ext cx="15894844" cy="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8784981-6023-4A89-8176-00F89613E913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>
            <a:off x="7429500" y="4248150"/>
            <a:ext cx="0" cy="41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DFD3C-95B4-4F49-A159-26BB314511D6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7429500" y="5848349"/>
            <a:ext cx="0" cy="458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2D8636-2FA7-43CF-9C9F-0E9FBBEB496F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3686294" y="42481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CFC83D7-13C6-4C40-AA5E-C1CD180D4A9E}"/>
              </a:ext>
            </a:extLst>
          </p:cNvPr>
          <p:cNvCxnSpPr>
            <a:stCxn id="17" idx="2"/>
            <a:endCxn id="27" idx="0"/>
          </p:cNvCxnSpPr>
          <p:nvPr/>
        </p:nvCxnSpPr>
        <p:spPr>
          <a:xfrm>
            <a:off x="23686294" y="58674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1B4E3-B4E0-4AE2-A75B-15FC619031C4}"/>
              </a:ext>
            </a:extLst>
          </p:cNvPr>
          <p:cNvSpPr txBox="1"/>
          <p:nvPr/>
        </p:nvSpPr>
        <p:spPr>
          <a:xfrm>
            <a:off x="14536340" y="1116387"/>
            <a:ext cx="232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In</a:t>
            </a:r>
            <a:r>
              <a:rPr lang="ko-KR" altLang="en-US" sz="3600" b="1" dirty="0">
                <a:latin typeface="+mj-ea"/>
                <a:ea typeface="+mj-ea"/>
              </a:rPr>
              <a:t> </a:t>
            </a:r>
            <a:r>
              <a:rPr lang="en-US" altLang="ko-KR" sz="3600" b="1" dirty="0">
                <a:latin typeface="+mj-ea"/>
                <a:ea typeface="+mj-ea"/>
              </a:rPr>
              <a:t>Game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A09668-A2D1-4440-8790-8C330A4D6C95}"/>
              </a:ext>
            </a:extLst>
          </p:cNvPr>
          <p:cNvSpPr txBox="1"/>
          <p:nvPr/>
        </p:nvSpPr>
        <p:spPr>
          <a:xfrm>
            <a:off x="24174450" y="6401603"/>
            <a:ext cx="367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서버가 보낸 것 적용함</a:t>
            </a:r>
            <a:r>
              <a:rPr lang="en-US" altLang="ko-KR" dirty="0"/>
              <a:t> (</a:t>
            </a:r>
            <a:r>
              <a:rPr lang="ko-KR" altLang="en-US" dirty="0" err="1"/>
              <a:t>네트워크메니저에서</a:t>
            </a:r>
            <a:r>
              <a:rPr lang="ko-KR" altLang="en-US" dirty="0"/>
              <a:t> 받음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B58D026-FC98-4E01-BE15-C3F142539CF8}"/>
              </a:ext>
            </a:extLst>
          </p:cNvPr>
          <p:cNvCxnSpPr>
            <a:cxnSpLocks/>
          </p:cNvCxnSpPr>
          <p:nvPr/>
        </p:nvCxnSpPr>
        <p:spPr>
          <a:xfrm flipV="1">
            <a:off x="6057900" y="8353633"/>
            <a:ext cx="18897600" cy="931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669FCC-E2E1-4171-AF93-2776DEE8EE8F}"/>
              </a:ext>
            </a:extLst>
          </p:cNvPr>
          <p:cNvSpPr txBox="1"/>
          <p:nvPr/>
        </p:nvSpPr>
        <p:spPr>
          <a:xfrm>
            <a:off x="12706350" y="8077200"/>
            <a:ext cx="59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여기까지가</a:t>
            </a:r>
            <a:r>
              <a:rPr lang="ko-KR" altLang="en-US" dirty="0"/>
              <a:t> 고정 단계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5C2B68C-54D0-4BD7-B54E-7ED232CE931D}"/>
              </a:ext>
            </a:extLst>
          </p:cNvPr>
          <p:cNvSpPr/>
          <p:nvPr/>
        </p:nvSpPr>
        <p:spPr>
          <a:xfrm>
            <a:off x="7248525" y="93135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1B3197-D358-421E-AE11-40E9FFD5E7D7}"/>
              </a:ext>
            </a:extLst>
          </p:cNvPr>
          <p:cNvSpPr txBox="1"/>
          <p:nvPr/>
        </p:nvSpPr>
        <p:spPr>
          <a:xfrm>
            <a:off x="19007137" y="9345836"/>
            <a:ext cx="3286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이벤트 보내기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30D95C-FA7B-4D2C-9BB7-9AF6EE7B0327}"/>
              </a:ext>
            </a:extLst>
          </p:cNvPr>
          <p:cNvSpPr/>
          <p:nvPr/>
        </p:nvSpPr>
        <p:spPr>
          <a:xfrm>
            <a:off x="23505319" y="9312714"/>
            <a:ext cx="419100" cy="252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214CEB0-E71E-4124-969A-2F1509FEDCEB}"/>
              </a:ext>
            </a:extLst>
          </p:cNvPr>
          <p:cNvCxnSpPr/>
          <p:nvPr/>
        </p:nvCxnSpPr>
        <p:spPr>
          <a:xfrm flipH="1">
            <a:off x="7667625" y="9819682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DA3ED2-2BBE-4578-A7FB-714DDE8F8621}"/>
              </a:ext>
            </a:extLst>
          </p:cNvPr>
          <p:cNvCxnSpPr/>
          <p:nvPr/>
        </p:nvCxnSpPr>
        <p:spPr>
          <a:xfrm>
            <a:off x="7667625" y="11182350"/>
            <a:ext cx="15837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CACC88-41E6-4D03-8FD0-3B28B9BB8153}"/>
              </a:ext>
            </a:extLst>
          </p:cNvPr>
          <p:cNvSpPr txBox="1"/>
          <p:nvPr/>
        </p:nvSpPr>
        <p:spPr>
          <a:xfrm>
            <a:off x="8086725" y="10766286"/>
            <a:ext cx="528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클라이벤트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처리후</a:t>
            </a:r>
            <a:r>
              <a:rPr lang="ko-KR" altLang="en-US" sz="2800" dirty="0"/>
              <a:t> 결과 보내기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07C89CC-4EC9-4D09-ADEB-9B9C47C72024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610475" y="3657600"/>
            <a:ext cx="1589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093349-856F-4CD2-B13B-21E218A736F3}"/>
              </a:ext>
            </a:extLst>
          </p:cNvPr>
          <p:cNvSpPr txBox="1"/>
          <p:nvPr/>
        </p:nvSpPr>
        <p:spPr>
          <a:xfrm>
            <a:off x="18502315" y="3123217"/>
            <a:ext cx="3790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씬상태가</a:t>
            </a:r>
            <a:r>
              <a:rPr lang="ko-KR" altLang="en-US" dirty="0"/>
              <a:t> 현재 로비인 상태에서 </a:t>
            </a:r>
            <a:endParaRPr lang="en-US" altLang="ko-KR" dirty="0"/>
          </a:p>
          <a:p>
            <a:r>
              <a:rPr lang="ko-KR" altLang="en-US" dirty="0"/>
              <a:t>스페이스바를 </a:t>
            </a:r>
            <a:r>
              <a:rPr lang="ko-KR" altLang="en-US" dirty="0" err="1"/>
              <a:t>눌렀을때</a:t>
            </a:r>
            <a:r>
              <a:rPr lang="ko-KR" altLang="en-US" dirty="0"/>
              <a:t> 이벤트 </a:t>
            </a:r>
            <a:r>
              <a:rPr lang="ko-KR" altLang="en-US" dirty="0" err="1"/>
              <a:t>씬전환</a:t>
            </a:r>
            <a:r>
              <a:rPr lang="ko-KR" altLang="en-US" dirty="0"/>
              <a:t> 이벤트 보냄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CFFC-E9AD-4BBA-AC89-A4AAE1E6A56D}"/>
              </a:ext>
            </a:extLst>
          </p:cNvPr>
          <p:cNvSpPr txBox="1"/>
          <p:nvPr/>
        </p:nvSpPr>
        <p:spPr>
          <a:xfrm>
            <a:off x="2305050" y="3095001"/>
            <a:ext cx="4779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 </a:t>
            </a:r>
            <a:r>
              <a:rPr lang="ko-KR" altLang="en-US" dirty="0" err="1"/>
              <a:t>씬을</a:t>
            </a:r>
            <a:r>
              <a:rPr lang="ko-KR" altLang="en-US" dirty="0"/>
              <a:t> 게임상태로 바꾸고 초기 값을 설정한다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316B81-1F85-4BC3-9EEE-0FE88AF80544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7610475" y="5257799"/>
            <a:ext cx="15894844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128</Words>
  <Application>Microsoft Office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홍순조(2018182041)</dc:creator>
  <cp:lastModifiedBy>홍순조(2018182041)</cp:lastModifiedBy>
  <cp:revision>6</cp:revision>
  <dcterms:created xsi:type="dcterms:W3CDTF">2021-04-26T05:30:24Z</dcterms:created>
  <dcterms:modified xsi:type="dcterms:W3CDTF">2021-04-26T06:14:06Z</dcterms:modified>
</cp:coreProperties>
</file>