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29" y="-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2C205-1B51-4EF4-A7C5-2D9E4EACD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D6B2C2-F58A-4520-9C44-93C74B358A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63EAA3-9F76-44DC-8A66-9097920E9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77DA-5A8F-404B-83AA-983BABB6A787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EDBD4-D2E7-49FC-9019-5668192D1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D43A9B-BBA9-43F5-B52F-54B5BA1D2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14B8A-17E2-44CA-9924-E4EB0C3BD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13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33877-0DCF-4117-AB7F-2B14C25A7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C37FBD-C283-4495-9A2B-A05360986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625253-9F7A-4290-A538-373664C16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77DA-5A8F-404B-83AA-983BABB6A787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A712CA-5954-44EE-96A7-4CE16CF6C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A02C8F-843F-4EAA-8FC1-30D0446D8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14B8A-17E2-44CA-9924-E4EB0C3BD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035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35B77C9-9852-4201-AC4D-3447DDCEDA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FB8624-A4C2-4E0F-8759-02F1304CB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D1C2EF-8841-4D99-B4F6-CBD8F3E61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77DA-5A8F-404B-83AA-983BABB6A787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66CDCA-EFCB-4F37-8734-5938551DB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20E853-DBF5-4C04-A71D-BACC92260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14B8A-17E2-44CA-9924-E4EB0C3BD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825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6E2B2-285C-4D8E-974F-7FBCC0738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C714E8-5FBD-41AC-A831-764EABCBC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86E997-6129-4126-8BD2-606A98F81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77DA-5A8F-404B-83AA-983BABB6A787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577E7E-2A1D-44C5-A03B-DA95BB005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FE6E30-3389-4EEF-BB1B-00BCB5A9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14B8A-17E2-44CA-9924-E4EB0C3BD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546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F1EF5-92E9-4B2A-B5EF-2040023F2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99E26E-861B-409B-88F7-54B08BCB4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11597C-3DC3-4A5B-8E2B-01C7BFB29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77DA-5A8F-404B-83AA-983BABB6A787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2162CF-0E9D-43B5-8866-B8417D9E8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AB15E5-0F16-4019-902D-A97A1B94C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14B8A-17E2-44CA-9924-E4EB0C3BD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016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70DFF-DFD7-4F69-9450-BE7E60310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7AD710-0E21-4FEC-B5CC-EC5E3899E6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832BD7-C014-4DFE-9F66-F3946FF25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34837E-A2CE-4ABC-93D8-3C2FB7958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77DA-5A8F-404B-83AA-983BABB6A787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7949CE-8099-4E33-AEC6-14CCB4F4A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B55BD2-B4A9-4E9D-9B74-0AF40454D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14B8A-17E2-44CA-9924-E4EB0C3BD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422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FDA7A-359C-47CF-8964-614E0BF82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12970F-8A81-41D8-914E-66995BE93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863073-1ED8-4852-8BEC-42BD6C7C2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0209B70-0A06-4D42-91B9-197FAF8C35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89E4D7-12CE-4934-A5AE-8CF52B0777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6A9FA3-C189-41FC-A106-A26B47A9D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77DA-5A8F-404B-83AA-983BABB6A787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0E3B83-A1A2-44AB-B1D3-26B1483B5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651A96-B61C-41CF-A25D-C52757C33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14B8A-17E2-44CA-9924-E4EB0C3BD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89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C3D2D4-D288-4371-98DE-8D6589686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CB4B4E-ADE2-4CEB-BAF3-FD0153130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77DA-5A8F-404B-83AA-983BABB6A787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245AF0-8096-470E-B6A5-BA96E3144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A89ECF-830D-480A-B941-8B131D1A5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14B8A-17E2-44CA-9924-E4EB0C3BD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513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0EA297E-EF77-4BE0-8371-103C65C49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77DA-5A8F-404B-83AA-983BABB6A787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5A51E9-882C-4280-A220-9606ED386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3F0D28-6574-460C-8F65-FE9AF1CD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14B8A-17E2-44CA-9924-E4EB0C3BD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083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7BCF0-9716-481D-B8AB-1EE16D0D2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8FABB3-D6D7-4128-A891-441E5588B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32F3FB-2845-49A0-98C5-4406FBFC9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15887E-3007-4DA5-8297-0A1B252E8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77DA-5A8F-404B-83AA-983BABB6A787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E4A8A2-63CC-4534-93BA-12099DC2B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23F9C0-D93F-4D1F-B946-CB4485081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14B8A-17E2-44CA-9924-E4EB0C3BD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523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7D8BE-865D-4F60-ADDC-65340FDF4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5357EC-0FEF-4AEC-919C-58DD1743B5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BFD401-8AD9-4158-B3FC-499D7E8EA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06C2BB-0C6A-4E2B-9478-EBD33893F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77DA-5A8F-404B-83AA-983BABB6A787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D3D3DE-1203-4CDB-8F80-154E593D9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709AEF-7A92-4F4F-8482-516E4D905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14B8A-17E2-44CA-9924-E4EB0C3BD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48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D3054D-17D1-4B1F-BD12-54A21305B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84643E-D7A4-4090-8F8E-C081E0F0D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5F427F-03F8-482B-9816-BB49772C3D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E77DA-5A8F-404B-83AA-983BABB6A787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A23CEC-F2BF-4F70-8FDC-5AA97A79B7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0AD17C-99FA-4F6D-85C2-C855A8FDB5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14B8A-17E2-44CA-9924-E4EB0C3BD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972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CF31764-0BA7-4FF5-9977-E24E153D8BC5}"/>
              </a:ext>
            </a:extLst>
          </p:cNvPr>
          <p:cNvSpPr/>
          <p:nvPr/>
        </p:nvSpPr>
        <p:spPr>
          <a:xfrm>
            <a:off x="541020" y="640080"/>
            <a:ext cx="284226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서버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1D6686-E343-433F-A26D-D06EE4480633}"/>
              </a:ext>
            </a:extLst>
          </p:cNvPr>
          <p:cNvSpPr/>
          <p:nvPr/>
        </p:nvSpPr>
        <p:spPr>
          <a:xfrm>
            <a:off x="8587740" y="640080"/>
            <a:ext cx="284226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클라이언트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0CC295-1B5E-425D-BECB-FAD996610D23}"/>
              </a:ext>
            </a:extLst>
          </p:cNvPr>
          <p:cNvSpPr txBox="1"/>
          <p:nvPr/>
        </p:nvSpPr>
        <p:spPr>
          <a:xfrm>
            <a:off x="4850130" y="640080"/>
            <a:ext cx="24917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atin typeface="+mj-ea"/>
                <a:ea typeface="+mj-ea"/>
              </a:rPr>
              <a:t>처음 접속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46E6CD-27CE-4005-8EE0-92110AD40992}"/>
              </a:ext>
            </a:extLst>
          </p:cNvPr>
          <p:cNvSpPr/>
          <p:nvPr/>
        </p:nvSpPr>
        <p:spPr>
          <a:xfrm>
            <a:off x="1781175" y="1347966"/>
            <a:ext cx="361950" cy="1181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B91DF4B-6A9A-4D78-935B-EE58DB469098}"/>
              </a:ext>
            </a:extLst>
          </p:cNvPr>
          <p:cNvSpPr/>
          <p:nvPr/>
        </p:nvSpPr>
        <p:spPr>
          <a:xfrm>
            <a:off x="9827895" y="1347966"/>
            <a:ext cx="361950" cy="1181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CF16F3F-9406-4D41-955F-38326D1D6968}"/>
              </a:ext>
            </a:extLst>
          </p:cNvPr>
          <p:cNvCxnSpPr>
            <a:stCxn id="8" idx="1"/>
            <a:endCxn id="7" idx="3"/>
          </p:cNvCxnSpPr>
          <p:nvPr/>
        </p:nvCxnSpPr>
        <p:spPr>
          <a:xfrm flipH="1">
            <a:off x="2143125" y="1938516"/>
            <a:ext cx="76847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20F7B060-7A83-4BBA-930F-C20351744776}"/>
              </a:ext>
            </a:extLst>
          </p:cNvPr>
          <p:cNvSpPr/>
          <p:nvPr/>
        </p:nvSpPr>
        <p:spPr>
          <a:xfrm>
            <a:off x="4629150" y="1521529"/>
            <a:ext cx="2834640" cy="8339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연결설정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D5CD2AD-2B79-4CAD-8DF2-C3E0D5B9167A}"/>
              </a:ext>
            </a:extLst>
          </p:cNvPr>
          <p:cNvSpPr/>
          <p:nvPr/>
        </p:nvSpPr>
        <p:spPr>
          <a:xfrm>
            <a:off x="1781175" y="2946053"/>
            <a:ext cx="361950" cy="1181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042D44-C6DA-405F-A61B-CCF8D9B82858}"/>
              </a:ext>
            </a:extLst>
          </p:cNvPr>
          <p:cNvSpPr/>
          <p:nvPr/>
        </p:nvSpPr>
        <p:spPr>
          <a:xfrm>
            <a:off x="1781175" y="4544140"/>
            <a:ext cx="361950" cy="1181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1FBE76-49E3-4263-BF7E-D4629CFE1D74}"/>
              </a:ext>
            </a:extLst>
          </p:cNvPr>
          <p:cNvSpPr/>
          <p:nvPr/>
        </p:nvSpPr>
        <p:spPr>
          <a:xfrm>
            <a:off x="9827895" y="2946053"/>
            <a:ext cx="361950" cy="1181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BA58C97-E84A-4B7B-AB1F-C08345EE1DF6}"/>
              </a:ext>
            </a:extLst>
          </p:cNvPr>
          <p:cNvSpPr/>
          <p:nvPr/>
        </p:nvSpPr>
        <p:spPr>
          <a:xfrm>
            <a:off x="9827895" y="4544139"/>
            <a:ext cx="361950" cy="1181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9C201ED-032C-4722-B52A-C4D34736F138}"/>
              </a:ext>
            </a:extLst>
          </p:cNvPr>
          <p:cNvCxnSpPr>
            <a:stCxn id="15" idx="1"/>
            <a:endCxn id="13" idx="3"/>
          </p:cNvCxnSpPr>
          <p:nvPr/>
        </p:nvCxnSpPr>
        <p:spPr>
          <a:xfrm flipH="1">
            <a:off x="2143125" y="3536603"/>
            <a:ext cx="7684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EA1CD79-C55A-440E-BF8D-F0B6A5DD4ADC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 flipV="1">
            <a:off x="2143125" y="5134689"/>
            <a:ext cx="76847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6C9DF47-8160-434A-A061-00E22264A1F9}"/>
              </a:ext>
            </a:extLst>
          </p:cNvPr>
          <p:cNvSpPr txBox="1"/>
          <p:nvPr/>
        </p:nvSpPr>
        <p:spPr>
          <a:xfrm>
            <a:off x="6909434" y="3153368"/>
            <a:ext cx="2737486" cy="80021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Send_login_try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ko-KR" altLang="en-US" sz="1400" dirty="0">
                <a:solidFill>
                  <a:schemeClr val="bg1"/>
                </a:solidFill>
              </a:rPr>
              <a:t>서버에게 로그인 요청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1400" dirty="0">
                <a:solidFill>
                  <a:schemeClr val="bg1"/>
                </a:solidFill>
              </a:rPr>
              <a:t>아이디 </a:t>
            </a:r>
            <a:r>
              <a:rPr lang="ko-KR" altLang="en-US" sz="1400" dirty="0" err="1">
                <a:solidFill>
                  <a:schemeClr val="bg1"/>
                </a:solidFill>
              </a:rPr>
              <a:t>페스워드</a:t>
            </a:r>
            <a:r>
              <a:rPr lang="ko-KR" altLang="en-US" sz="1400" dirty="0">
                <a:solidFill>
                  <a:schemeClr val="bg1"/>
                </a:solidFill>
              </a:rPr>
              <a:t> 보내기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A5E353-8D82-4457-9204-9F37773BDC97}"/>
              </a:ext>
            </a:extLst>
          </p:cNvPr>
          <p:cNvSpPr txBox="1"/>
          <p:nvPr/>
        </p:nvSpPr>
        <p:spPr>
          <a:xfrm>
            <a:off x="2505075" y="4657635"/>
            <a:ext cx="2505076" cy="9541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chemeClr val="bg1"/>
                </a:solidFill>
              </a:rPr>
              <a:t>Send_login_result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-</a:t>
            </a:r>
            <a:r>
              <a:rPr lang="ko-KR" altLang="en-US" sz="1400" dirty="0" err="1">
                <a:solidFill>
                  <a:schemeClr val="bg1"/>
                </a:solidFill>
              </a:rPr>
              <a:t>클라에게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>
                <a:solidFill>
                  <a:schemeClr val="bg1"/>
                </a:solidFill>
              </a:rPr>
              <a:t>ID </a:t>
            </a:r>
            <a:r>
              <a:rPr lang="ko-KR" altLang="en-US" sz="1400" dirty="0">
                <a:solidFill>
                  <a:schemeClr val="bg1"/>
                </a:solidFill>
              </a:rPr>
              <a:t>보내기</a:t>
            </a:r>
            <a:br>
              <a:rPr lang="en-US" altLang="ko-KR" sz="1400" dirty="0">
                <a:solidFill>
                  <a:schemeClr val="bg1"/>
                </a:solidFill>
              </a:rPr>
            </a:br>
            <a:r>
              <a:rPr lang="en-US" altLang="ko-KR" sz="1400" dirty="0">
                <a:solidFill>
                  <a:schemeClr val="bg1"/>
                </a:solidFill>
              </a:rPr>
              <a:t>-</a:t>
            </a:r>
            <a:r>
              <a:rPr lang="ko-KR" altLang="en-US" sz="1400" dirty="0">
                <a:solidFill>
                  <a:schemeClr val="bg1"/>
                </a:solidFill>
              </a:rPr>
              <a:t>씬 정보 보내기</a:t>
            </a:r>
            <a:r>
              <a:rPr lang="en-US" altLang="ko-KR" sz="1400" dirty="0">
                <a:solidFill>
                  <a:schemeClr val="bg1"/>
                </a:solidFill>
              </a:rPr>
              <a:t>(</a:t>
            </a:r>
            <a:r>
              <a:rPr lang="ko-KR" altLang="en-US" sz="1400" dirty="0">
                <a:solidFill>
                  <a:schemeClr val="bg1"/>
                </a:solidFill>
              </a:rPr>
              <a:t>처음화면</a:t>
            </a:r>
            <a:r>
              <a:rPr lang="en-US" altLang="ko-KR" sz="1400" dirty="0">
                <a:solidFill>
                  <a:schemeClr val="bg1"/>
                </a:solidFill>
              </a:rPr>
              <a:t>)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E7D1B4E3-B4E0-4AE2-A75B-15FC619031C4}"/>
              </a:ext>
            </a:extLst>
          </p:cNvPr>
          <p:cNvSpPr txBox="1"/>
          <p:nvPr/>
        </p:nvSpPr>
        <p:spPr>
          <a:xfrm>
            <a:off x="5185899" y="791218"/>
            <a:ext cx="1884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+mj-ea"/>
                <a:ea typeface="+mj-ea"/>
              </a:rPr>
              <a:t>In</a:t>
            </a:r>
            <a:r>
              <a:rPr lang="ko-KR" altLang="en-US" sz="2800" b="1" dirty="0">
                <a:latin typeface="+mj-ea"/>
                <a:ea typeface="+mj-ea"/>
              </a:rPr>
              <a:t> </a:t>
            </a:r>
            <a:r>
              <a:rPr lang="en-US" altLang="ko-KR" sz="2800" b="1" dirty="0">
                <a:latin typeface="+mj-ea"/>
                <a:ea typeface="+mj-ea"/>
              </a:rPr>
              <a:t>Game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340DED-1209-4C35-ADC5-B75E8778FFE8}"/>
              </a:ext>
            </a:extLst>
          </p:cNvPr>
          <p:cNvSpPr txBox="1"/>
          <p:nvPr/>
        </p:nvSpPr>
        <p:spPr>
          <a:xfrm>
            <a:off x="7903920" y="1803768"/>
            <a:ext cx="2112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바뀌는 </a:t>
            </a:r>
            <a:r>
              <a:rPr lang="ko-KR" altLang="en-US" sz="1400" dirty="0" err="1"/>
              <a:t>씬을</a:t>
            </a:r>
            <a:r>
              <a:rPr lang="ko-KR" altLang="en-US" sz="1400" dirty="0"/>
              <a:t> 적용한다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20A0DE3-9F65-474E-B214-518C6AD9E335}"/>
              </a:ext>
            </a:extLst>
          </p:cNvPr>
          <p:cNvSpPr txBox="1"/>
          <p:nvPr/>
        </p:nvSpPr>
        <p:spPr>
          <a:xfrm>
            <a:off x="6515100" y="3318201"/>
            <a:ext cx="3459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Add</a:t>
            </a:r>
            <a:r>
              <a:rPr lang="ko-KR" altLang="en-US" sz="1400" dirty="0"/>
              <a:t>된 플레이어를 </a:t>
            </a:r>
            <a:r>
              <a:rPr lang="en-US" altLang="ko-KR" sz="1400" dirty="0"/>
              <a:t>Active</a:t>
            </a:r>
            <a:r>
              <a:rPr lang="ko-KR" altLang="en-US" sz="1400" dirty="0"/>
              <a:t>상태로 바꾼다</a:t>
            </a:r>
            <a:r>
              <a:rPr lang="en-US" altLang="ko-KR" sz="1400" dirty="0"/>
              <a:t>.</a:t>
            </a:r>
            <a:endParaRPr lang="ko-KR" altLang="en-US" sz="16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A957D74-2C6A-4F85-BAE5-5741DAE9C84A}"/>
              </a:ext>
            </a:extLst>
          </p:cNvPr>
          <p:cNvSpPr/>
          <p:nvPr/>
        </p:nvSpPr>
        <p:spPr>
          <a:xfrm>
            <a:off x="567727" y="789312"/>
            <a:ext cx="284226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서버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8C2E207-906C-404B-9F32-109C5184F657}"/>
              </a:ext>
            </a:extLst>
          </p:cNvPr>
          <p:cNvSpPr/>
          <p:nvPr/>
        </p:nvSpPr>
        <p:spPr>
          <a:xfrm>
            <a:off x="8595360" y="789312"/>
            <a:ext cx="284226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클라이언트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CA41113-ECA1-464C-92DA-1304CED0677A}"/>
              </a:ext>
            </a:extLst>
          </p:cNvPr>
          <p:cNvSpPr/>
          <p:nvPr/>
        </p:nvSpPr>
        <p:spPr>
          <a:xfrm>
            <a:off x="1783763" y="1572632"/>
            <a:ext cx="361950" cy="1181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9BA4F3B-0BA0-432A-B22E-14D7FDDF6AC9}"/>
              </a:ext>
            </a:extLst>
          </p:cNvPr>
          <p:cNvSpPr/>
          <p:nvPr/>
        </p:nvSpPr>
        <p:spPr>
          <a:xfrm>
            <a:off x="1783763" y="3003652"/>
            <a:ext cx="361950" cy="1181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957356D-B31C-4E12-A4CF-D1793F8E9FE1}"/>
              </a:ext>
            </a:extLst>
          </p:cNvPr>
          <p:cNvSpPr/>
          <p:nvPr/>
        </p:nvSpPr>
        <p:spPr>
          <a:xfrm>
            <a:off x="9974570" y="1572632"/>
            <a:ext cx="361950" cy="1181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7D03200-29FB-4B3D-8985-7ED09EF9857E}"/>
              </a:ext>
            </a:extLst>
          </p:cNvPr>
          <p:cNvCxnSpPr>
            <a:stCxn id="28" idx="3"/>
            <a:endCxn id="35" idx="1"/>
          </p:cNvCxnSpPr>
          <p:nvPr/>
        </p:nvCxnSpPr>
        <p:spPr>
          <a:xfrm>
            <a:off x="2145713" y="2163182"/>
            <a:ext cx="7828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D796763-27FD-4E5C-979A-176F40FDD4AD}"/>
              </a:ext>
            </a:extLst>
          </p:cNvPr>
          <p:cNvSpPr txBox="1"/>
          <p:nvPr/>
        </p:nvSpPr>
        <p:spPr>
          <a:xfrm>
            <a:off x="2488837" y="1724061"/>
            <a:ext cx="2988437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bg1"/>
                </a:solidFill>
              </a:rPr>
              <a:t>Send_change_scene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-</a:t>
            </a:r>
            <a:r>
              <a:rPr lang="ko-KR" altLang="en-US" sz="1400" dirty="0">
                <a:solidFill>
                  <a:schemeClr val="bg1"/>
                </a:solidFill>
              </a:rPr>
              <a:t>현재 플레이어가 </a:t>
            </a:r>
            <a:r>
              <a:rPr lang="en-US" altLang="ko-KR" sz="1400" dirty="0" err="1">
                <a:solidFill>
                  <a:schemeClr val="bg1"/>
                </a:solidFill>
              </a:rPr>
              <a:t>InGame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상태로 바뀌는 것을 보낸다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FB6DC42-7041-4D61-96A1-F485C76B493B}"/>
              </a:ext>
            </a:extLst>
          </p:cNvPr>
          <p:cNvSpPr/>
          <p:nvPr/>
        </p:nvSpPr>
        <p:spPr>
          <a:xfrm>
            <a:off x="9974570" y="3003652"/>
            <a:ext cx="361950" cy="1181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9FA370C-4B5F-48A7-8963-C7E6ABCD2A15}"/>
              </a:ext>
            </a:extLst>
          </p:cNvPr>
          <p:cNvCxnSpPr>
            <a:cxnSpLocks/>
            <a:stCxn id="29" idx="3"/>
            <a:endCxn id="39" idx="1"/>
          </p:cNvCxnSpPr>
          <p:nvPr/>
        </p:nvCxnSpPr>
        <p:spPr>
          <a:xfrm>
            <a:off x="2145713" y="3594202"/>
            <a:ext cx="7828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BDFCDA4-917C-4ED4-97D0-63323E9E1539}"/>
              </a:ext>
            </a:extLst>
          </p:cNvPr>
          <p:cNvSpPr txBox="1"/>
          <p:nvPr/>
        </p:nvSpPr>
        <p:spPr>
          <a:xfrm>
            <a:off x="2488836" y="3303195"/>
            <a:ext cx="2988437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bg1"/>
                </a:solidFill>
              </a:rPr>
              <a:t>send_add_player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-</a:t>
            </a:r>
            <a:r>
              <a:rPr lang="ko-KR" altLang="en-US" sz="1400" dirty="0">
                <a:solidFill>
                  <a:schemeClr val="bg1"/>
                </a:solidFill>
              </a:rPr>
              <a:t>추가 되는 플레이어 정보를 서버에 보내준다</a:t>
            </a:r>
            <a:r>
              <a:rPr lang="en-US" altLang="ko-KR" sz="140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16E16F1-6BFB-4832-869D-0EAB2ED4D392}"/>
              </a:ext>
            </a:extLst>
          </p:cNvPr>
          <p:cNvSpPr/>
          <p:nvPr/>
        </p:nvSpPr>
        <p:spPr>
          <a:xfrm>
            <a:off x="1783763" y="4434671"/>
            <a:ext cx="361950" cy="1181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A8DF944-D532-4433-82AD-89BC4083CA06}"/>
              </a:ext>
            </a:extLst>
          </p:cNvPr>
          <p:cNvSpPr/>
          <p:nvPr/>
        </p:nvSpPr>
        <p:spPr>
          <a:xfrm>
            <a:off x="9974570" y="4382348"/>
            <a:ext cx="361950" cy="1181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N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57664B7-EEFF-49E0-8C3E-F1982A06CF7A}"/>
              </a:ext>
            </a:extLst>
          </p:cNvPr>
          <p:cNvCxnSpPr>
            <a:cxnSpLocks/>
          </p:cNvCxnSpPr>
          <p:nvPr/>
        </p:nvCxnSpPr>
        <p:spPr>
          <a:xfrm flipH="1">
            <a:off x="2145714" y="4754880"/>
            <a:ext cx="7828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560B6B3-7FD0-462F-B254-5790BC7EB0F7}"/>
              </a:ext>
            </a:extLst>
          </p:cNvPr>
          <p:cNvCxnSpPr/>
          <p:nvPr/>
        </p:nvCxnSpPr>
        <p:spPr>
          <a:xfrm>
            <a:off x="2145713" y="5280660"/>
            <a:ext cx="7828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D642A6F-5B62-42FE-A8EE-4FA477CC66EC}"/>
              </a:ext>
            </a:extLst>
          </p:cNvPr>
          <p:cNvSpPr txBox="1"/>
          <p:nvPr/>
        </p:nvSpPr>
        <p:spPr>
          <a:xfrm>
            <a:off x="7070897" y="4436748"/>
            <a:ext cx="3459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입력에 대한 이벤트 보내기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2DE0C54-803D-4E61-B1CC-3EF1680672DC}"/>
              </a:ext>
            </a:extLst>
          </p:cNvPr>
          <p:cNvSpPr txBox="1"/>
          <p:nvPr/>
        </p:nvSpPr>
        <p:spPr>
          <a:xfrm>
            <a:off x="2145713" y="4994218"/>
            <a:ext cx="3459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이벤트 결과 계산해서 보내기</a:t>
            </a:r>
          </a:p>
        </p:txBody>
      </p:sp>
    </p:spTree>
    <p:extLst>
      <p:ext uri="{BB962C8B-B14F-4D97-AF65-F5344CB8AC3E}">
        <p14:creationId xmlns:p14="http://schemas.microsoft.com/office/powerpoint/2010/main" val="3862283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95</Words>
  <Application>Microsoft Office PowerPoint</Application>
  <PresentationFormat>와이드스크린</PresentationFormat>
  <Paragraphs>32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홍순조(2018182041)</dc:creator>
  <cp:lastModifiedBy>홍순조(2018182041)</cp:lastModifiedBy>
  <cp:revision>6</cp:revision>
  <dcterms:created xsi:type="dcterms:W3CDTF">2021-05-02T06:03:39Z</dcterms:created>
  <dcterms:modified xsi:type="dcterms:W3CDTF">2021-05-02T06:45:08Z</dcterms:modified>
</cp:coreProperties>
</file>