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9" r:id="rId5"/>
    <p:sldId id="260" r:id="rId6"/>
    <p:sldId id="268" r:id="rId7"/>
    <p:sldId id="299" r:id="rId8"/>
    <p:sldId id="300" r:id="rId9"/>
    <p:sldId id="307" r:id="rId10"/>
    <p:sldId id="316" r:id="rId11"/>
    <p:sldId id="314" r:id="rId12"/>
    <p:sldId id="313" r:id="rId13"/>
    <p:sldId id="309" r:id="rId14"/>
    <p:sldId id="319" r:id="rId15"/>
    <p:sldId id="310" r:id="rId16"/>
    <p:sldId id="295" r:id="rId17"/>
    <p:sldId id="311" r:id="rId18"/>
    <p:sldId id="303" r:id="rId19"/>
    <p:sldId id="318" r:id="rId20"/>
    <p:sldId id="304" r:id="rId21"/>
    <p:sldId id="308" r:id="rId22"/>
    <p:sldId id="306" r:id="rId23"/>
    <p:sldId id="305" r:id="rId24"/>
    <p:sldId id="315" r:id="rId25"/>
    <p:sldId id="298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B5A27-3EBE-42A4-8633-147B1BD7E1DE}" v="471" dt="2020-10-01T07:15:57.072"/>
    <p1510:client id="{23676C24-A77A-2B69-8DB2-03CFDB064A10}" v="466" dt="2020-10-12T08:16:00.573"/>
    <p1510:client id="{271CE6E3-DCD6-49EC-04B1-87DA1A64D958}" v="8" dt="2020-10-14T03:21:46.860"/>
    <p1510:client id="{5497F519-E947-4B17-76D1-BDECE7215B23}" v="105" dt="2020-10-12T07:55:51.674"/>
    <p1510:client id="{6DC61BF7-35B6-419B-B9DC-DDC896A0ED89}" v="6" dt="2020-10-14T02:58:25.450"/>
    <p1510:client id="{9B901426-E861-A9B8-58DD-086AE9DF3AE9}" v="1383" dt="2020-10-14T10:47:22.127"/>
    <p1510:client id="{9CF168D7-4DCB-E95C-0232-6B5CBBE447A5}" v="41" dt="2020-10-14T03:05:42.427"/>
    <p1510:client id="{A3F9426E-0145-420E-840D-1AE3E286798C}" v="93" dt="2020-10-01T06:52:20.202"/>
    <p1510:client id="{A41F1246-0FB1-3E8D-6C69-101AB5BFDBD0}" v="226" dt="2020-10-06T09:10:41.340"/>
    <p1510:client id="{F3442283-5D65-4AE2-B208-CF8A819CC6AA}" v="448" dt="2020-10-01T07:16:13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/>
            <a:t>01</a:t>
          </a:r>
          <a:r>
            <a:rPr lang="en-US" altLang="en-US" sz="1400" b="1">
              <a:latin typeface="맑은 고딕"/>
            </a:rPr>
            <a:t>   </a:t>
          </a:r>
          <a:r>
            <a:rPr lang="en-US" altLang="en-US" sz="1400" b="1"/>
            <a:t> </a:t>
          </a:r>
          <a:r>
            <a:rPr lang="ko-KR" altLang="en-US" sz="1400" b="1"/>
            <a:t>애니메이션</a:t>
          </a:r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5EF5BCB2-E227-4F77-8A7A-EA0963028CCB}">
      <dgm:prSet custT="1"/>
      <dgm:spPr/>
      <dgm:t>
        <a:bodyPr/>
        <a:lstStyle/>
        <a:p>
          <a:pPr rtl="0" latinLnBrk="1"/>
          <a:r>
            <a:rPr lang="en-US" altLang="en-US" sz="1400" b="1"/>
            <a:t>02</a:t>
          </a:r>
          <a:r>
            <a:rPr lang="en-US" altLang="en-US" sz="1400" b="1">
              <a:latin typeface="맑은 고딕"/>
            </a:rPr>
            <a:t>   </a:t>
          </a:r>
          <a:r>
            <a:rPr lang="en-US" altLang="en-US" sz="1400" b="1"/>
            <a:t> </a:t>
          </a:r>
          <a:r>
            <a:rPr lang="ko-KR" altLang="en-US" sz="1400" b="1"/>
            <a:t>그림자</a:t>
          </a:r>
          <a:r>
            <a:rPr lang="en-US" altLang="ko-KR" sz="1400" b="1"/>
            <a:t>, </a:t>
          </a:r>
          <a:r>
            <a:rPr lang="ko-KR" altLang="en-US" sz="1400" b="1"/>
            <a:t>조명</a:t>
          </a:r>
        </a:p>
      </dgm:t>
    </dgm:pt>
    <dgm:pt modelId="{2473351F-088B-48C2-9E7B-80BA1E8FAD8B}" type="par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3DC2478-F7FD-403E-B13D-21F4F423CA8B}" type="sib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/>
            <a:t>03</a:t>
          </a:r>
          <a:r>
            <a:rPr lang="en-US" altLang="en-US" sz="1400" b="1">
              <a:latin typeface="맑은 고딕"/>
            </a:rPr>
            <a:t>   </a:t>
          </a:r>
          <a:r>
            <a:rPr lang="en-US" altLang="en-US" sz="1400" b="1"/>
            <a:t> </a:t>
          </a:r>
          <a:r>
            <a:rPr lang="ko-KR" altLang="en-US" sz="1400" b="1"/>
            <a:t>좀비 </a:t>
          </a:r>
          <a:r>
            <a:rPr lang="en-US" altLang="ko-KR" sz="1400" b="1"/>
            <a:t>AI</a:t>
          </a:r>
          <a:endParaRPr lang="ko-KR" altLang="en-US" sz="1400" b="1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2263D49-7310-48AF-95AF-F96F51A2A12F}">
      <dgm:prSet custT="1"/>
      <dgm:spPr/>
      <dgm:t>
        <a:bodyPr/>
        <a:lstStyle/>
        <a:p>
          <a:pPr rtl="0" latinLnBrk="1"/>
          <a:r>
            <a:rPr lang="en-US" altLang="en-US" sz="1400" b="1">
              <a:latin typeface="맑은 고딕"/>
            </a:rPr>
            <a:t>04    </a:t>
          </a:r>
          <a:r>
            <a:rPr lang="ko-KR" altLang="en-US" sz="1400" b="1"/>
            <a:t>충돌 처리</a:t>
          </a:r>
          <a:r>
            <a:rPr lang="en-US" altLang="en-US" sz="1400" b="1">
              <a:latin typeface="맑은 고딕"/>
            </a:rPr>
            <a:t>   </a:t>
          </a:r>
          <a:endParaRPr lang="ko-KR" altLang="en-US" sz="1400" b="1"/>
        </a:p>
      </dgm:t>
    </dgm:pt>
    <dgm:pt modelId="{38FF3378-263F-42D2-96CA-92761B3064D7}" type="sib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A9B55E50-7377-4AF0-A443-A2FEFFC3582A}" type="par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8582E7E4-861A-407E-B836-3818FC557E68}" type="pres">
      <dgm:prSet presAssocID="{5EF5BCB2-E227-4F77-8A7A-EA0963028C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2648EB-C980-4F25-841C-901FE2DAC7DA}" type="pres">
      <dgm:prSet presAssocID="{23DC2478-F7FD-403E-B13D-21F4F423CA8B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12772F6-65B9-41E0-967B-A256FAC854DC}" type="pres">
      <dgm:prSet presAssocID="{32263D49-7310-48AF-95AF-F96F51A2A12F}" presName="parentText" presStyleLbl="node1" presStyleIdx="3" presStyleCnt="4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D5F72718-E241-41FE-9F9B-71460B8F2E27}" type="presOf" srcId="{32263D49-7310-48AF-95AF-F96F51A2A12F}" destId="{112772F6-65B9-41E0-967B-A256FAC854DC}" srcOrd="0" destOrd="0" presId="urn:microsoft.com/office/officeart/2005/8/layout/vList2"/>
    <dgm:cxn modelId="{7ABE2463-C2F7-4120-893F-E40E378CC229}" srcId="{FCE2951D-4936-49A7-AFA1-7078F8115646}" destId="{32263D49-7310-48AF-95AF-F96F51A2A12F}" srcOrd="3" destOrd="0" parTransId="{A9B55E50-7377-4AF0-A443-A2FEFFC3582A}" sibTransId="{38FF3378-263F-42D2-96CA-92761B3064D7}"/>
    <dgm:cxn modelId="{3C641D48-C3D8-4BCA-AB86-D373D6E4C863}" srcId="{FCE2951D-4936-49A7-AFA1-7078F8115646}" destId="{5EF5BCB2-E227-4F77-8A7A-EA0963028CCB}" srcOrd="1" destOrd="0" parTransId="{2473351F-088B-48C2-9E7B-80BA1E8FAD8B}" sibTransId="{23DC2478-F7FD-403E-B13D-21F4F423CA8B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4D71AFA1-BBD9-41FE-A2AC-60D305A4D308}" type="presOf" srcId="{2F2C1447-6109-4A72-BF78-506C01BCEC6B}" destId="{0D74DB7D-24AF-486E-8039-53799A71D146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689C6CB3-23FE-4E43-9EB4-7FE77DCF77A6}" type="presOf" srcId="{5EF5BCB2-E227-4F77-8A7A-EA0963028CCB}" destId="{8582E7E4-861A-407E-B836-3818FC557E68}" srcOrd="0" destOrd="0" presId="urn:microsoft.com/office/officeart/2005/8/layout/vList2"/>
    <dgm:cxn modelId="{194958E7-1F1B-49EC-B13B-15F98B9728BD}" type="presOf" srcId="{82DF3F5F-7A33-42C6-A4A0-28C1380E8C97}" destId="{950EF782-5B1A-418D-AA25-41312D847310}" srcOrd="0" destOrd="0" presId="urn:microsoft.com/office/officeart/2005/8/layout/vList2"/>
    <dgm:cxn modelId="{8B11C883-73E0-4DB8-9E6C-3048BD8A5B5F}" type="presParOf" srcId="{A533FCD1-F82B-4043-82A2-7C5DE3D5496A}" destId="{950EF782-5B1A-418D-AA25-41312D847310}" srcOrd="0" destOrd="0" presId="urn:microsoft.com/office/officeart/2005/8/layout/vList2"/>
    <dgm:cxn modelId="{BDD6618D-CAAD-45BD-A49E-8F1D7FFAE5B2}" type="presParOf" srcId="{A533FCD1-F82B-4043-82A2-7C5DE3D5496A}" destId="{DE5D83A2-A2F4-42B1-AF6B-26814240761F}" srcOrd="1" destOrd="0" presId="urn:microsoft.com/office/officeart/2005/8/layout/vList2"/>
    <dgm:cxn modelId="{E42B89F3-198E-4B14-AAA0-BF669C32587F}" type="presParOf" srcId="{A533FCD1-F82B-4043-82A2-7C5DE3D5496A}" destId="{8582E7E4-861A-407E-B836-3818FC557E68}" srcOrd="2" destOrd="0" presId="urn:microsoft.com/office/officeart/2005/8/layout/vList2"/>
    <dgm:cxn modelId="{AC8864D2-8E13-448E-9539-38EF8D70EB6E}" type="presParOf" srcId="{A533FCD1-F82B-4043-82A2-7C5DE3D5496A}" destId="{662648EB-C980-4F25-841C-901FE2DAC7DA}" srcOrd="3" destOrd="0" presId="urn:microsoft.com/office/officeart/2005/8/layout/vList2"/>
    <dgm:cxn modelId="{847627FA-3118-437F-BC2A-D0FCB410367F}" type="presParOf" srcId="{A533FCD1-F82B-4043-82A2-7C5DE3D5496A}" destId="{0D74DB7D-24AF-486E-8039-53799A71D146}" srcOrd="4" destOrd="0" presId="urn:microsoft.com/office/officeart/2005/8/layout/vList2"/>
    <dgm:cxn modelId="{EF01BD66-764B-48A2-95CE-ED00104E4EFD}" type="presParOf" srcId="{A533FCD1-F82B-4043-82A2-7C5DE3D5496A}" destId="{45187083-3F09-4F10-B7C4-B78D7F6F05C5}" srcOrd="5" destOrd="0" presId="urn:microsoft.com/office/officeart/2005/8/layout/vList2"/>
    <dgm:cxn modelId="{DF2F11A5-02EA-4D65-BBE8-B696406E2C53}" type="presParOf" srcId="{A533FCD1-F82B-4043-82A2-7C5DE3D5496A}" destId="{112772F6-65B9-41E0-967B-A256FAC854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>
        <a:solidFill>
          <a:srgbClr val="506270"/>
        </a:solidFill>
      </dgm:spPr>
      <dgm:t>
        <a:bodyPr/>
        <a:lstStyle/>
        <a:p>
          <a:pPr rtl="0" latinLnBrk="1"/>
          <a:r>
            <a:rPr lang="en-US" altLang="en-US" sz="1400" b="1">
              <a:latin typeface="맑은 고딕"/>
            </a:rPr>
            <a:t>05    </a:t>
          </a:r>
          <a:r>
            <a:rPr lang="en-US" altLang="ko-KR" sz="1400" b="1"/>
            <a:t>IOCP </a:t>
          </a:r>
          <a:r>
            <a:rPr lang="ko-KR" altLang="en-US" sz="1400" b="1"/>
            <a:t>서버</a:t>
          </a:r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5EF5BCB2-E227-4F77-8A7A-EA0963028CCB}">
      <dgm:prSet custT="1"/>
      <dgm:spPr>
        <a:solidFill>
          <a:srgbClr val="E9C592"/>
        </a:solidFill>
      </dgm:spPr>
      <dgm:t>
        <a:bodyPr/>
        <a:lstStyle/>
        <a:p>
          <a:pPr rtl="0" latinLnBrk="1"/>
          <a:r>
            <a:rPr lang="en-US" altLang="en-US" sz="1400" b="1"/>
            <a:t>07</a:t>
          </a:r>
          <a:r>
            <a:rPr lang="en-US" altLang="en-US" sz="1400" b="1">
              <a:latin typeface="맑은 고딕"/>
            </a:rPr>
            <a:t>   </a:t>
          </a:r>
          <a:r>
            <a:rPr lang="en-US" altLang="en-US" sz="1400" b="1"/>
            <a:t> </a:t>
          </a:r>
          <a:r>
            <a:rPr lang="ko-KR" altLang="en-US" sz="1400" b="1"/>
            <a:t>서버 동기화</a:t>
          </a:r>
        </a:p>
      </dgm:t>
    </dgm:pt>
    <dgm:pt modelId="{23DC2478-F7FD-403E-B13D-21F4F423CA8B}" type="sib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473351F-088B-48C2-9E7B-80BA1E8FAD8B}" type="par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AC8F0CE4-26CD-441B-9DC1-80A10C4ED041}">
      <dgm:prSet custT="1"/>
      <dgm:spPr>
        <a:solidFill>
          <a:srgbClr val="952637"/>
        </a:solidFill>
      </dgm:spPr>
      <dgm:t>
        <a:bodyPr/>
        <a:lstStyle/>
        <a:p>
          <a:pPr rtl="0" latinLnBrk="1"/>
          <a:r>
            <a:rPr lang="en-US" altLang="en-US" sz="1400" b="1">
              <a:latin typeface="맑은 고딕"/>
            </a:rPr>
            <a:t>06    </a:t>
          </a:r>
          <a:r>
            <a:rPr lang="ko-KR" altLang="en-US" sz="1400" b="1"/>
            <a:t>시야 범위 조절</a:t>
          </a:r>
        </a:p>
      </dgm:t>
    </dgm:pt>
    <dgm:pt modelId="{6BB059BF-FD2A-41CD-BE6D-8090DB15B13C}" type="parTrans" cxnId="{9F2D225F-256A-4B64-AD06-AB23C1A7BC74}">
      <dgm:prSet/>
      <dgm:spPr/>
    </dgm:pt>
    <dgm:pt modelId="{E53DB795-EFFB-4E3C-BDCE-DD9F215AE54A}" type="sibTrans" cxnId="{9F2D225F-256A-4B64-AD06-AB23C1A7BC74}">
      <dgm:prSet/>
      <dgm:spPr/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CD1B0E1F-B770-4660-9FFC-B7256B264BEE}" type="pres">
      <dgm:prSet presAssocID="{AC8F0CE4-26CD-441B-9DC1-80A10C4ED0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4B1C7A-3A22-4C8E-BB87-C584B85F9FC6}" type="pres">
      <dgm:prSet presAssocID="{E53DB795-EFFB-4E3C-BDCE-DD9F215AE54A}" presName="spacer" presStyleCnt="0"/>
      <dgm:spPr/>
    </dgm:pt>
    <dgm:pt modelId="{8582E7E4-861A-407E-B836-3818FC557E68}" type="pres">
      <dgm:prSet presAssocID="{5EF5BCB2-E227-4F77-8A7A-EA0963028C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F3665D-B692-4700-A1B9-8CD6D9D5F4BA}" type="presOf" srcId="{AC8F0CE4-26CD-441B-9DC1-80A10C4ED041}" destId="{CD1B0E1F-B770-4660-9FFC-B7256B264BEE}" srcOrd="0" destOrd="0" presId="urn:microsoft.com/office/officeart/2005/8/layout/vList2"/>
    <dgm:cxn modelId="{9F2D225F-256A-4B64-AD06-AB23C1A7BC74}" srcId="{FCE2951D-4936-49A7-AFA1-7078F8115646}" destId="{AC8F0CE4-26CD-441B-9DC1-80A10C4ED041}" srcOrd="1" destOrd="0" parTransId="{6BB059BF-FD2A-41CD-BE6D-8090DB15B13C}" sibTransId="{E53DB795-EFFB-4E3C-BDCE-DD9F215AE54A}"/>
    <dgm:cxn modelId="{3C641D48-C3D8-4BCA-AB86-D373D6E4C863}" srcId="{FCE2951D-4936-49A7-AFA1-7078F8115646}" destId="{5EF5BCB2-E227-4F77-8A7A-EA0963028CCB}" srcOrd="2" destOrd="0" parTransId="{2473351F-088B-48C2-9E7B-80BA1E8FAD8B}" sibTransId="{23DC2478-F7FD-403E-B13D-21F4F423CA8B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689C6CB3-23FE-4E43-9EB4-7FE77DCF77A6}" type="presOf" srcId="{5EF5BCB2-E227-4F77-8A7A-EA0963028CCB}" destId="{8582E7E4-861A-407E-B836-3818FC557E68}" srcOrd="0" destOrd="0" presId="urn:microsoft.com/office/officeart/2005/8/layout/vList2"/>
    <dgm:cxn modelId="{194958E7-1F1B-49EC-B13B-15F98B9728BD}" type="presOf" srcId="{82DF3F5F-7A33-42C6-A4A0-28C1380E8C97}" destId="{950EF782-5B1A-418D-AA25-41312D847310}" srcOrd="0" destOrd="0" presId="urn:microsoft.com/office/officeart/2005/8/layout/vList2"/>
    <dgm:cxn modelId="{8B11C883-73E0-4DB8-9E6C-3048BD8A5B5F}" type="presParOf" srcId="{A533FCD1-F82B-4043-82A2-7C5DE3D5496A}" destId="{950EF782-5B1A-418D-AA25-41312D847310}" srcOrd="0" destOrd="0" presId="urn:microsoft.com/office/officeart/2005/8/layout/vList2"/>
    <dgm:cxn modelId="{BDD6618D-CAAD-45BD-A49E-8F1D7FFAE5B2}" type="presParOf" srcId="{A533FCD1-F82B-4043-82A2-7C5DE3D5496A}" destId="{DE5D83A2-A2F4-42B1-AF6B-26814240761F}" srcOrd="1" destOrd="0" presId="urn:microsoft.com/office/officeart/2005/8/layout/vList2"/>
    <dgm:cxn modelId="{89AC3053-98BA-4FD8-A968-61BD6DFBC731}" type="presParOf" srcId="{A533FCD1-F82B-4043-82A2-7C5DE3D5496A}" destId="{CD1B0E1F-B770-4660-9FFC-B7256B264BEE}" srcOrd="2" destOrd="0" presId="urn:microsoft.com/office/officeart/2005/8/layout/vList2"/>
    <dgm:cxn modelId="{B8A6D3B8-EE2B-41BD-A854-900B53C64BEF}" type="presParOf" srcId="{A533FCD1-F82B-4043-82A2-7C5DE3D5496A}" destId="{644B1C7A-3A22-4C8E-BB87-C584B85F9FC6}" srcOrd="3" destOrd="0" presId="urn:microsoft.com/office/officeart/2005/8/layout/vList2"/>
    <dgm:cxn modelId="{E42B89F3-198E-4B14-AAA0-BF669C32587F}" type="presParOf" srcId="{A533FCD1-F82B-4043-82A2-7C5DE3D5496A}" destId="{8582E7E4-861A-407E-B836-3818FC557E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37703"/>
          <a:ext cx="7200800" cy="1048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/>
            <a:t>01</a:t>
          </a:r>
          <a:r>
            <a:rPr lang="en-US" altLang="en-US" sz="1400" b="1" kern="1200">
              <a:latin typeface="맑은 고딕"/>
            </a:rPr>
            <a:t>   </a:t>
          </a:r>
          <a:r>
            <a:rPr lang="en-US" altLang="en-US" sz="1400" b="1" kern="1200"/>
            <a:t> </a:t>
          </a:r>
          <a:r>
            <a:rPr lang="ko-KR" altLang="en-US" sz="1400" b="1" kern="1200"/>
            <a:t>애니메이션</a:t>
          </a:r>
        </a:p>
      </dsp:txBody>
      <dsp:txXfrm>
        <a:off x="51175" y="88878"/>
        <a:ext cx="7098450" cy="945970"/>
      </dsp:txXfrm>
    </dsp:sp>
    <dsp:sp modelId="{8582E7E4-861A-407E-B836-3818FC557E68}">
      <dsp:nvSpPr>
        <dsp:cNvPr id="0" name=""/>
        <dsp:cNvSpPr/>
      </dsp:nvSpPr>
      <dsp:spPr>
        <a:xfrm>
          <a:off x="0" y="1247303"/>
          <a:ext cx="7200800" cy="104832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/>
            <a:t>02</a:t>
          </a:r>
          <a:r>
            <a:rPr lang="en-US" altLang="en-US" sz="1400" b="1" kern="1200">
              <a:latin typeface="맑은 고딕"/>
            </a:rPr>
            <a:t>   </a:t>
          </a:r>
          <a:r>
            <a:rPr lang="en-US" altLang="en-US" sz="1400" b="1" kern="1200"/>
            <a:t> </a:t>
          </a:r>
          <a:r>
            <a:rPr lang="ko-KR" altLang="en-US" sz="1400" b="1" kern="1200"/>
            <a:t>그림자</a:t>
          </a:r>
          <a:r>
            <a:rPr lang="en-US" altLang="ko-KR" sz="1400" b="1" kern="1200"/>
            <a:t>, </a:t>
          </a:r>
          <a:r>
            <a:rPr lang="ko-KR" altLang="en-US" sz="1400" b="1" kern="1200"/>
            <a:t>조명</a:t>
          </a:r>
        </a:p>
      </dsp:txBody>
      <dsp:txXfrm>
        <a:off x="51175" y="1298478"/>
        <a:ext cx="7098450" cy="945970"/>
      </dsp:txXfrm>
    </dsp:sp>
    <dsp:sp modelId="{0D74DB7D-24AF-486E-8039-53799A71D146}">
      <dsp:nvSpPr>
        <dsp:cNvPr id="0" name=""/>
        <dsp:cNvSpPr/>
      </dsp:nvSpPr>
      <dsp:spPr>
        <a:xfrm>
          <a:off x="0" y="2456904"/>
          <a:ext cx="7200800" cy="104832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/>
            <a:t>03</a:t>
          </a:r>
          <a:r>
            <a:rPr lang="en-US" altLang="en-US" sz="1400" b="1" kern="1200">
              <a:latin typeface="맑은 고딕"/>
            </a:rPr>
            <a:t>   </a:t>
          </a:r>
          <a:r>
            <a:rPr lang="en-US" altLang="en-US" sz="1400" b="1" kern="1200"/>
            <a:t> </a:t>
          </a:r>
          <a:r>
            <a:rPr lang="ko-KR" altLang="en-US" sz="1400" b="1" kern="1200"/>
            <a:t>좀비 </a:t>
          </a:r>
          <a:r>
            <a:rPr lang="en-US" altLang="ko-KR" sz="1400" b="1" kern="1200"/>
            <a:t>AI</a:t>
          </a:r>
          <a:endParaRPr lang="ko-KR" altLang="en-US" sz="1400" b="1" kern="1200"/>
        </a:p>
      </dsp:txBody>
      <dsp:txXfrm>
        <a:off x="51175" y="2508079"/>
        <a:ext cx="7098450" cy="945970"/>
      </dsp:txXfrm>
    </dsp:sp>
    <dsp:sp modelId="{112772F6-65B9-41E0-967B-A256FAC854DC}">
      <dsp:nvSpPr>
        <dsp:cNvPr id="0" name=""/>
        <dsp:cNvSpPr/>
      </dsp:nvSpPr>
      <dsp:spPr>
        <a:xfrm>
          <a:off x="0" y="3672408"/>
          <a:ext cx="7200800" cy="10483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>
              <a:latin typeface="맑은 고딕"/>
            </a:rPr>
            <a:t>04    </a:t>
          </a:r>
          <a:r>
            <a:rPr lang="ko-KR" altLang="en-US" sz="1400" b="1" kern="1200"/>
            <a:t>충돌 처리</a:t>
          </a:r>
          <a:r>
            <a:rPr lang="en-US" altLang="en-US" sz="1400" b="1" kern="1200">
              <a:latin typeface="맑은 고딕"/>
            </a:rPr>
            <a:t>   </a:t>
          </a:r>
          <a:endParaRPr lang="ko-KR" altLang="en-US" sz="1400" b="1" kern="1200"/>
        </a:p>
      </dsp:txBody>
      <dsp:txXfrm>
        <a:off x="51175" y="3723583"/>
        <a:ext cx="7098450" cy="94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363863"/>
          <a:ext cx="7200800" cy="1216800"/>
        </a:xfrm>
        <a:prstGeom prst="roundRect">
          <a:avLst/>
        </a:prstGeom>
        <a:solidFill>
          <a:srgbClr val="5062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>
              <a:latin typeface="맑은 고딕"/>
            </a:rPr>
            <a:t>05    </a:t>
          </a:r>
          <a:r>
            <a:rPr lang="en-US" altLang="ko-KR" sz="1400" b="1" kern="1200"/>
            <a:t>IOCP </a:t>
          </a:r>
          <a:r>
            <a:rPr lang="ko-KR" altLang="en-US" sz="1400" b="1" kern="1200"/>
            <a:t>서버</a:t>
          </a:r>
        </a:p>
      </dsp:txBody>
      <dsp:txXfrm>
        <a:off x="59399" y="423262"/>
        <a:ext cx="7082002" cy="1098002"/>
      </dsp:txXfrm>
    </dsp:sp>
    <dsp:sp modelId="{CD1B0E1F-B770-4660-9FFC-B7256B264BEE}">
      <dsp:nvSpPr>
        <dsp:cNvPr id="0" name=""/>
        <dsp:cNvSpPr/>
      </dsp:nvSpPr>
      <dsp:spPr>
        <a:xfrm>
          <a:off x="0" y="1767864"/>
          <a:ext cx="7200800" cy="1216800"/>
        </a:xfrm>
        <a:prstGeom prst="roundRect">
          <a:avLst/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>
              <a:latin typeface="맑은 고딕"/>
            </a:rPr>
            <a:t>06    </a:t>
          </a:r>
          <a:r>
            <a:rPr lang="ko-KR" altLang="en-US" sz="1400" b="1" kern="1200"/>
            <a:t>시야 범위 조절</a:t>
          </a:r>
        </a:p>
      </dsp:txBody>
      <dsp:txXfrm>
        <a:off x="59399" y="1827263"/>
        <a:ext cx="7082002" cy="1098002"/>
      </dsp:txXfrm>
    </dsp:sp>
    <dsp:sp modelId="{8582E7E4-861A-407E-B836-3818FC557E68}">
      <dsp:nvSpPr>
        <dsp:cNvPr id="0" name=""/>
        <dsp:cNvSpPr/>
      </dsp:nvSpPr>
      <dsp:spPr>
        <a:xfrm>
          <a:off x="0" y="3171864"/>
          <a:ext cx="7200800" cy="1216800"/>
        </a:xfrm>
        <a:prstGeom prst="roundRect">
          <a:avLst/>
        </a:prstGeom>
        <a:solidFill>
          <a:srgbClr val="E9C59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/>
            <a:t>07</a:t>
          </a:r>
          <a:r>
            <a:rPr lang="en-US" altLang="en-US" sz="1400" b="1" kern="1200">
              <a:latin typeface="맑은 고딕"/>
            </a:rPr>
            <a:t>   </a:t>
          </a:r>
          <a:r>
            <a:rPr lang="en-US" altLang="en-US" sz="1400" b="1" kern="1200"/>
            <a:t> </a:t>
          </a:r>
          <a:r>
            <a:rPr lang="ko-KR" altLang="en-US" sz="1400" b="1" kern="1200"/>
            <a:t>서버 동기화</a:t>
          </a:r>
        </a:p>
      </dsp:txBody>
      <dsp:txXfrm>
        <a:off x="59399" y="3231263"/>
        <a:ext cx="7082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D2ED40D-898A-4774-A035-1F3A649DA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B17408F-C580-4161-A785-AF98CAD1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18ED988-B457-48FF-A7A5-337BE5BDE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ABA3A8-F54C-4C45-BFD4-77E57578AB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D2ED40D-898A-4774-A035-1F3A649DA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B17408F-C580-4161-A785-AF98CAD1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18ED988-B457-48FF-A7A5-337BE5BDE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ABA3A8-F54C-4C45-BFD4-77E57578AB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4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1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D3A5D17-B224-45A6-AA21-41ACB92C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928E59F9-86A7-4FCC-8EAA-05DE5F1A9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45E66047-AA6B-4FAB-A0C5-982AE111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7EF74-D877-49DD-AF54-2DBF6BAF7B7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D3A5D17-B224-45A6-AA21-41ACB92C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928E59F9-86A7-4FCC-8EAA-05DE5F1A9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45E66047-AA6B-4FAB-A0C5-982AE111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7EF74-D877-49DD-AF54-2DBF6BAF7B7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15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34A75890-B25A-4D86-840F-C4FED24E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995610A1-B858-4930-8BD9-BA45F39D3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1B60EDFF-D096-4EE1-A9FC-DE9CB9D0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9D09D1-3312-47E6-93A4-757F526B7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23CDAE52-CBAC-4E6B-B2C9-47288CE0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CDF640E4-5530-4419-AF29-8F170427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75587399-5617-46E8-9CEE-FFFA5FCE1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8D197-192A-49A7-90D8-8DC9F01B8CD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1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4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E163A-3387-4C00-8848-B2E72C88019B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8F90-2A53-4773-9F67-2604DBC06704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2DD5A-91A2-4B60-8446-EAF96F924116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D4AD-CDB8-4506-8AD3-08E3D2C44660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AAF94-3139-4C4C-87B9-7DC50BD8A2C1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A8AFD-1734-45AA-AFFA-D27C66341DC7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A3F9-2D4F-4DFB-8C38-BCF476B5EE8D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E5304-C787-4C91-B2CD-4045EB84A003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FCBB4-01D6-49DF-A196-1ADE91EDE7D2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D1822-0BE4-47A2-B1E7-3D0ECDC85D8D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4290-ADA1-4DF6-9818-739FB35D14F6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C601E2-1839-4907-8A25-15CA6FE3B5FD}" type="datetimeFigureOut">
              <a:rPr lang="ko-KR" altLang="en-US"/>
              <a:pPr>
                <a:defRPr/>
              </a:pPr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ngimg.com/download/35827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://css.gamebanana.com/sprays/64087?vl%5Bitemid%5D=6097403&amp;mid=PostsLis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moe/w/M41%20%EB%A1%9C%EC%BC%93%EB%9F%B0%EC%B2%98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C%BD%9C%ED%8A%B8%20M1911?from=1911S%26W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skyrim.gamepedia.com/Potion_of_Invisibility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err="1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24400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2018182041 </a:t>
            </a:r>
            <a:r>
              <a:rPr lang="ko-KR" altLang="en-US" sz="1800" b="1">
                <a:solidFill>
                  <a:schemeClr val="bg1"/>
                </a:solidFill>
              </a:rPr>
              <a:t>홍순조</a:t>
            </a:r>
            <a:endParaRPr lang="en-US" altLang="ko-KR" sz="1800" b="1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2016180027 </a:t>
            </a:r>
            <a:r>
              <a:rPr lang="ko-KR" altLang="en-US" sz="1800" b="1">
                <a:solidFill>
                  <a:schemeClr val="bg1"/>
                </a:solidFill>
              </a:rPr>
              <a:t>야준서</a:t>
            </a:r>
            <a:endParaRPr lang="en-US" altLang="ko-KR" sz="1800" b="1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>
                <a:solidFill>
                  <a:schemeClr val="tx2"/>
                </a:solidFill>
                <a:latin typeface="+mn-lt"/>
                <a:ea typeface="맑은 고딕"/>
              </a:rPr>
              <a:t>졸작 기획 발표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BDEB6B9B-1A2A-4CF8-BC38-C2255A1506E3}"/>
              </a:ext>
            </a:extLst>
          </p:cNvPr>
          <p:cNvSpPr/>
          <p:nvPr/>
        </p:nvSpPr>
        <p:spPr>
          <a:xfrm>
            <a:off x="5715675" y="1512674"/>
            <a:ext cx="1737000" cy="1917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151BE1-FF73-4614-9E89-60F02391BE95}"/>
              </a:ext>
            </a:extLst>
          </p:cNvPr>
          <p:cNvSpPr/>
          <p:nvPr/>
        </p:nvSpPr>
        <p:spPr>
          <a:xfrm>
            <a:off x="1764675" y="1593675"/>
            <a:ext cx="1737000" cy="1917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D2848-0F35-469B-8C87-8420FF4FD3CF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5363" name="그룹 76">
            <a:extLst>
              <a:ext uri="{FF2B5EF4-FFF2-40B4-BE49-F238E27FC236}">
                <a16:creationId xmlns:a16="http://schemas.microsoft.com/office/drawing/2014/main" id="{00C63CF0-D82A-4C2D-8ADC-B0B6C4C07C57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AF0191-8E02-44BD-88CF-E59937847BB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8D1CE0-078F-4D04-8A58-ED3D4F18EFCF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5364" name="TextBox 8">
            <a:extLst>
              <a:ext uri="{FF2B5EF4-FFF2-40B4-BE49-F238E27FC236}">
                <a16:creationId xmlns:a16="http://schemas.microsoft.com/office/drawing/2014/main" id="{46270E84-69B5-4125-B418-131B8974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5365" name="직사각형 9">
            <a:extLst>
              <a:ext uri="{FF2B5EF4-FFF2-40B4-BE49-F238E27FC236}">
                <a16:creationId xmlns:a16="http://schemas.microsoft.com/office/drawing/2014/main" id="{67452F3A-2E14-4C46-A4BF-423ED368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6)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캐릭터</a:t>
            </a:r>
          </a:p>
        </p:txBody>
      </p:sp>
      <p:pic>
        <p:nvPicPr>
          <p:cNvPr id="18" name="그림 19" descr="실외, 남자, 사람, 타기이(가) 표시된 사진&#10;&#10;자동 생성된 설명">
            <a:extLst>
              <a:ext uri="{FF2B5EF4-FFF2-40B4-BE49-F238E27FC236}">
                <a16:creationId xmlns:a16="http://schemas.microsoft.com/office/drawing/2014/main" id="{6FE79ACF-9B8C-4CA0-A869-223AFFAE8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4400" y="1868400"/>
            <a:ext cx="1456200" cy="1456200"/>
          </a:xfrm>
          <a:prstGeom prst="rect">
            <a:avLst/>
          </a:prstGeom>
        </p:spPr>
      </p:pic>
      <p:pic>
        <p:nvPicPr>
          <p:cNvPr id="22" name="그림 22" descr="사람, 서있는, 어두운, 착용이(가) 표시된 사진&#10;&#10;자동 생성된 설명">
            <a:extLst>
              <a:ext uri="{FF2B5EF4-FFF2-40B4-BE49-F238E27FC236}">
                <a16:creationId xmlns:a16="http://schemas.microsoft.com/office/drawing/2014/main" id="{231E0D19-E783-4262-9FB8-76528FEF3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49430" y="1713600"/>
            <a:ext cx="922140" cy="16758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4FDFAC-E5CA-4D76-968B-C45AA0CFA234}"/>
              </a:ext>
            </a:extLst>
          </p:cNvPr>
          <p:cNvSpPr/>
          <p:nvPr/>
        </p:nvSpPr>
        <p:spPr>
          <a:xfrm>
            <a:off x="1035271" y="3619800"/>
            <a:ext cx="3306056" cy="29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크기 : 가로 0.3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        세로 0.3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 panose="020B0503020000020004" pitchFamily="34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        높이 1  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이동 속도 : 3유닛 /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197984-0260-46FD-9FDA-BFA5083AE1B4}"/>
              </a:ext>
            </a:extLst>
          </p:cNvPr>
          <p:cNvSpPr/>
          <p:nvPr/>
        </p:nvSpPr>
        <p:spPr>
          <a:xfrm>
            <a:off x="4959385" y="3619800"/>
            <a:ext cx="3306056" cy="29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크기 : 가로 0.3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 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세로 0.3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   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 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높이 1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</a:t>
            </a:r>
            <a:endParaRPr lang="ko-KR" sz="14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이동 속도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: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3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/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s ~ 5유닛 / s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인지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범위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: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반경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5유닛 ~ 10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7DE34C-2368-4526-A368-483088FE0162}"/>
              </a:ext>
            </a:extLst>
          </p:cNvPr>
          <p:cNvSpPr/>
          <p:nvPr/>
        </p:nvSpPr>
        <p:spPr>
          <a:xfrm>
            <a:off x="6855642" y="1295755"/>
            <a:ext cx="1855697" cy="27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ea typeface="맑은 고딕"/>
              </a:rPr>
              <a:t>단위: 1유닛 당 1m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61D2848-0F35-469B-8C87-8420FF4FD3CF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5363" name="그룹 76">
            <a:extLst>
              <a:ext uri="{FF2B5EF4-FFF2-40B4-BE49-F238E27FC236}">
                <a16:creationId xmlns:a16="http://schemas.microsoft.com/office/drawing/2014/main" id="{00C63CF0-D82A-4C2D-8ADC-B0B6C4C07C57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AF0191-8E02-44BD-88CF-E59937847BB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8D1CE0-078F-4D04-8A58-ED3D4F18EFCF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5364" name="TextBox 8">
            <a:extLst>
              <a:ext uri="{FF2B5EF4-FFF2-40B4-BE49-F238E27FC236}">
                <a16:creationId xmlns:a16="http://schemas.microsoft.com/office/drawing/2014/main" id="{46270E84-69B5-4125-B418-131B8974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5365" name="직사각형 9">
            <a:extLst>
              <a:ext uri="{FF2B5EF4-FFF2-40B4-BE49-F238E27FC236}">
                <a16:creationId xmlns:a16="http://schemas.microsoft.com/office/drawing/2014/main" id="{67452F3A-2E14-4C46-A4BF-423ED368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7)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맵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842C41-78F0-4F4F-B62B-976F78F23DBC}"/>
              </a:ext>
            </a:extLst>
          </p:cNvPr>
          <p:cNvSpPr/>
          <p:nvPr/>
        </p:nvSpPr>
        <p:spPr>
          <a:xfrm>
            <a:off x="1385450" y="2304000"/>
            <a:ext cx="6624638" cy="309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966F0-3A03-40DA-A003-02B1F2B8A340}"/>
              </a:ext>
            </a:extLst>
          </p:cNvPr>
          <p:cNvSpPr/>
          <p:nvPr/>
        </p:nvSpPr>
        <p:spPr>
          <a:xfrm>
            <a:off x="4054038" y="1646775"/>
            <a:ext cx="1287462" cy="657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세이프 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1A6289-FB11-4646-8724-50CE503DA19A}"/>
              </a:ext>
            </a:extLst>
          </p:cNvPr>
          <p:cNvSpPr/>
          <p:nvPr/>
        </p:nvSpPr>
        <p:spPr>
          <a:xfrm>
            <a:off x="1529913" y="2565938"/>
            <a:ext cx="293687" cy="287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84DB9C-C1B2-40FD-8FBE-0365E4EF64FC}"/>
              </a:ext>
            </a:extLst>
          </p:cNvPr>
          <p:cNvSpPr/>
          <p:nvPr/>
        </p:nvSpPr>
        <p:spPr>
          <a:xfrm>
            <a:off x="1518800" y="3707350"/>
            <a:ext cx="293688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30602E-D102-43D0-B301-4D4CEDACAD81}"/>
              </a:ext>
            </a:extLst>
          </p:cNvPr>
          <p:cNvSpPr/>
          <p:nvPr/>
        </p:nvSpPr>
        <p:spPr>
          <a:xfrm>
            <a:off x="1518800" y="4894800"/>
            <a:ext cx="293688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C9FDD6F-BAF6-446F-A7BA-253D14B004ED}"/>
              </a:ext>
            </a:extLst>
          </p:cNvPr>
          <p:cNvSpPr/>
          <p:nvPr/>
        </p:nvSpPr>
        <p:spPr>
          <a:xfrm>
            <a:off x="7578288" y="4894800"/>
            <a:ext cx="293687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E6365E-2639-4AA1-8065-EB5039212B10}"/>
              </a:ext>
            </a:extLst>
          </p:cNvPr>
          <p:cNvSpPr/>
          <p:nvPr/>
        </p:nvSpPr>
        <p:spPr>
          <a:xfrm>
            <a:off x="7578288" y="3707350"/>
            <a:ext cx="293687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A3A519-1E3A-4BCD-90AF-3178904C18CD}"/>
              </a:ext>
            </a:extLst>
          </p:cNvPr>
          <p:cNvSpPr/>
          <p:nvPr/>
        </p:nvSpPr>
        <p:spPr>
          <a:xfrm>
            <a:off x="7578288" y="2550063"/>
            <a:ext cx="293687" cy="287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4C2B88-8E75-4C92-B120-2CF35EEBDB32}"/>
              </a:ext>
            </a:extLst>
          </p:cNvPr>
          <p:cNvSpPr/>
          <p:nvPr/>
        </p:nvSpPr>
        <p:spPr>
          <a:xfrm>
            <a:off x="6208275" y="4894800"/>
            <a:ext cx="292100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13CFE5-0DC1-4ED1-AD3C-21D6C1A3913D}"/>
              </a:ext>
            </a:extLst>
          </p:cNvPr>
          <p:cNvSpPr/>
          <p:nvPr/>
        </p:nvSpPr>
        <p:spPr>
          <a:xfrm>
            <a:off x="3039625" y="4894800"/>
            <a:ext cx="292100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2C043B-1CE2-4841-AAF3-62C3829A2AEE}"/>
              </a:ext>
            </a:extLst>
          </p:cNvPr>
          <p:cNvSpPr/>
          <p:nvPr/>
        </p:nvSpPr>
        <p:spPr>
          <a:xfrm>
            <a:off x="4622363" y="4894800"/>
            <a:ext cx="293687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189B137-0B76-4F80-9030-DF7E171486E8}"/>
              </a:ext>
            </a:extLst>
          </p:cNvPr>
          <p:cNvSpPr/>
          <p:nvPr/>
        </p:nvSpPr>
        <p:spPr>
          <a:xfrm>
            <a:off x="2680075" y="6173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5DBD77-887F-4290-AED8-124BA3679090}"/>
              </a:ext>
            </a:extLst>
          </p:cNvPr>
          <p:cNvSpPr/>
          <p:nvPr/>
        </p:nvSpPr>
        <p:spPr>
          <a:xfrm>
            <a:off x="2991225" y="612880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bg1"/>
                </a:solidFill>
              </a:rPr>
              <a:t>좀비 </a:t>
            </a:r>
            <a:r>
              <a:rPr lang="ko-KR" altLang="en-US" sz="1100" err="1">
                <a:solidFill>
                  <a:schemeClr val="bg1"/>
                </a:solidFill>
              </a:rPr>
              <a:t>스폰</a:t>
            </a:r>
            <a:r>
              <a:rPr lang="ko-KR" altLang="en-US" sz="1100">
                <a:solidFill>
                  <a:schemeClr val="bg1"/>
                </a:solidFill>
              </a:rPr>
              <a:t> 위치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31BFA5-6149-4E1A-97F5-558E6C426E18}"/>
              </a:ext>
            </a:extLst>
          </p:cNvPr>
          <p:cNvCxnSpPr/>
          <p:nvPr/>
        </p:nvCxnSpPr>
        <p:spPr>
          <a:xfrm flipH="1">
            <a:off x="1098113" y="2304000"/>
            <a:ext cx="287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1506DF-BDFE-4669-9DBA-74CB0F5683FE}"/>
              </a:ext>
            </a:extLst>
          </p:cNvPr>
          <p:cNvCxnSpPr/>
          <p:nvPr/>
        </p:nvCxnSpPr>
        <p:spPr>
          <a:xfrm flipH="1">
            <a:off x="1091763" y="5399625"/>
            <a:ext cx="287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C3F72DD-482E-45C2-A387-1F93BD0DB47B}"/>
              </a:ext>
            </a:extLst>
          </p:cNvPr>
          <p:cNvCxnSpPr>
            <a:cxnSpLocks/>
          </p:cNvCxnSpPr>
          <p:nvPr/>
        </p:nvCxnSpPr>
        <p:spPr>
          <a:xfrm>
            <a:off x="1091763" y="2304000"/>
            <a:ext cx="0" cy="3095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6896533-E194-48C1-B530-94B2E6492690}"/>
              </a:ext>
            </a:extLst>
          </p:cNvPr>
          <p:cNvCxnSpPr>
            <a:cxnSpLocks/>
          </p:cNvCxnSpPr>
          <p:nvPr/>
        </p:nvCxnSpPr>
        <p:spPr>
          <a:xfrm>
            <a:off x="1379100" y="5399625"/>
            <a:ext cx="0" cy="31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6592C9-7497-4190-A7F6-E5F94A75085C}"/>
              </a:ext>
            </a:extLst>
          </p:cNvPr>
          <p:cNvCxnSpPr>
            <a:cxnSpLocks/>
          </p:cNvCxnSpPr>
          <p:nvPr/>
        </p:nvCxnSpPr>
        <p:spPr>
          <a:xfrm>
            <a:off x="8021200" y="5399625"/>
            <a:ext cx="0" cy="31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E8412BB-B14E-40D1-9C2A-38DEC3C92C48}"/>
              </a:ext>
            </a:extLst>
          </p:cNvPr>
          <p:cNvCxnSpPr>
            <a:cxnSpLocks/>
          </p:cNvCxnSpPr>
          <p:nvPr/>
        </p:nvCxnSpPr>
        <p:spPr>
          <a:xfrm flipH="1">
            <a:off x="1380688" y="5704425"/>
            <a:ext cx="66405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6BB41-42A5-4338-A75F-29197A0BD0AC}"/>
              </a:ext>
            </a:extLst>
          </p:cNvPr>
          <p:cNvSpPr/>
          <p:nvPr/>
        </p:nvSpPr>
        <p:spPr>
          <a:xfrm>
            <a:off x="6495642" y="1772755"/>
            <a:ext cx="1855697" cy="27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ea typeface="맑은 고딕"/>
              </a:rPr>
              <a:t>단위: 1유닛 당 1m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693636-DE83-4FDF-861D-BC911160FDB3}"/>
              </a:ext>
            </a:extLst>
          </p:cNvPr>
          <p:cNvSpPr/>
          <p:nvPr/>
        </p:nvSpPr>
        <p:spPr>
          <a:xfrm>
            <a:off x="260251" y="3547657"/>
            <a:ext cx="907844" cy="60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dirty="0">
                <a:ea typeface="맑은 고딕"/>
              </a:rPr>
              <a:t>50</a:t>
            </a:r>
            <a:r>
              <a:rPr lang="ko-KR" altLang="en-US" sz="1100" dirty="0">
                <a:ea typeface="맑은 고딕"/>
              </a:rPr>
              <a:t> 유닛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468401-C4DD-4FF0-A88A-617E3F912507}"/>
              </a:ext>
            </a:extLst>
          </p:cNvPr>
          <p:cNvSpPr/>
          <p:nvPr/>
        </p:nvSpPr>
        <p:spPr>
          <a:xfrm>
            <a:off x="4256104" y="5629218"/>
            <a:ext cx="907844" cy="60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>
                <a:ea typeface="맑은 고딕"/>
              </a:rPr>
              <a:t>1</a:t>
            </a:r>
            <a:r>
              <a:rPr lang="en-US" altLang="ko-KR" sz="1100" dirty="0">
                <a:ea typeface="맑은 고딕"/>
              </a:rPr>
              <a:t>0</a:t>
            </a:r>
            <a:r>
              <a:rPr lang="ko-KR" altLang="en-US" sz="1100">
                <a:ea typeface="맑은 고딕"/>
              </a:rPr>
              <a:t>0 </a:t>
            </a:r>
            <a:r>
              <a:rPr lang="ko-KR" altLang="en-US" sz="1100" dirty="0">
                <a:ea typeface="맑은 고딕"/>
              </a:rPr>
              <a:t>유닛</a:t>
            </a:r>
          </a:p>
        </p:txBody>
      </p:sp>
    </p:spTree>
    <p:extLst>
      <p:ext uri="{BB962C8B-B14F-4D97-AF65-F5344CB8AC3E}">
        <p14:creationId xmlns:p14="http://schemas.microsoft.com/office/powerpoint/2010/main" val="348708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7413" name="직사각형 9">
            <a:extLst>
              <a:ext uri="{FF2B5EF4-FFF2-40B4-BE49-F238E27FC236}">
                <a16:creationId xmlns:a16="http://schemas.microsoft.com/office/drawing/2014/main" id="{DA8AED77-D5DC-497A-8C0F-572E224B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8)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조작법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구르기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회피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캐릭터 특수 스킬</a:t>
            </a:r>
            <a:endParaRPr lang="en-US" altLang="ko-KR"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526D8894-9B65-4E3B-806A-DD02BD287E64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3131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C311AA-FED6-426E-913D-D591A4602CAC}"/>
              </a:ext>
            </a:extLst>
          </p:cNvPr>
          <p:cNvSpPr txBox="1"/>
          <p:nvPr/>
        </p:nvSpPr>
        <p:spPr>
          <a:xfrm>
            <a:off x="323528" y="6525344"/>
            <a:ext cx="25922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YOUR NAME HERE</a:t>
            </a:r>
            <a:endParaRPr lang="ko-KR" altLang="en-US" b="1">
              <a:solidFill>
                <a:schemeClr val="bg1">
                  <a:alpha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630238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기술적 요소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781017"/>
              </p:ext>
            </p:extLst>
          </p:nvPr>
        </p:nvGraphicFramePr>
        <p:xfrm>
          <a:off x="971600" y="1412776"/>
          <a:ext cx="72008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526D8894-9B65-4E3B-806A-DD02BD287E64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3131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C311AA-FED6-426E-913D-D591A4602CAC}"/>
              </a:ext>
            </a:extLst>
          </p:cNvPr>
          <p:cNvSpPr txBox="1"/>
          <p:nvPr/>
        </p:nvSpPr>
        <p:spPr>
          <a:xfrm>
            <a:off x="323528" y="6525344"/>
            <a:ext cx="25922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YOUR NAME HERE</a:t>
            </a:r>
            <a:endParaRPr lang="ko-KR" altLang="en-US" b="1">
              <a:solidFill>
                <a:schemeClr val="bg1">
                  <a:alpha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630238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기술적 요소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774741"/>
              </p:ext>
            </p:extLst>
          </p:nvPr>
        </p:nvGraphicFramePr>
        <p:xfrm>
          <a:off x="971600" y="1412776"/>
          <a:ext cx="72008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41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7D629771-7313-4D3E-9AED-17EA445A372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7" name="그룹 76">
            <a:extLst>
              <a:ext uri="{FF2B5EF4-FFF2-40B4-BE49-F238E27FC236}">
                <a16:creationId xmlns:a16="http://schemas.microsoft.com/office/drawing/2014/main" id="{0D90F824-5D2E-448E-BD88-49EB2235939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87D27CA-E055-4D2F-8729-46BD2440483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E463BB-1445-4A80-AD9B-866849B6AFB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1508" name="TextBox 8">
            <a:extLst>
              <a:ext uri="{FF2B5EF4-FFF2-40B4-BE49-F238E27FC236}">
                <a16:creationId xmlns:a16="http://schemas.microsoft.com/office/drawing/2014/main" id="{E110CA13-8FB5-4B59-9D08-AB50DDC3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타 게임과의 비교</a:t>
            </a:r>
          </a:p>
        </p:txBody>
      </p:sp>
      <p:sp>
        <p:nvSpPr>
          <p:cNvPr id="21509" name="직사각형 9">
            <a:extLst>
              <a:ext uri="{FF2B5EF4-FFF2-40B4-BE49-F238E27FC236}">
                <a16:creationId xmlns:a16="http://schemas.microsoft.com/office/drawing/2014/main" id="{389CBCB2-DBA6-43F9-935A-0507B5BC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유사 게임</a:t>
            </a:r>
            <a:endParaRPr lang="ko-KR" altLang="en-US" sz="1800">
              <a:solidFill>
                <a:schemeClr val="bg1"/>
              </a:solidFill>
            </a:endParaRPr>
          </a:p>
        </p:txBody>
      </p:sp>
      <p:pic>
        <p:nvPicPr>
          <p:cNvPr id="21510" name="Picture 11" descr="undefined">
            <a:extLst>
              <a:ext uri="{FF2B5EF4-FFF2-40B4-BE49-F238E27FC236}">
                <a16:creationId xmlns:a16="http://schemas.microsoft.com/office/drawing/2014/main" id="{F9D69912-08CB-4D14-9006-FB4DBDED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920875"/>
            <a:ext cx="3700463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3" descr="Zombiewood 1.5.3 for Android - Download">
            <a:extLst>
              <a:ext uri="{FF2B5EF4-FFF2-40B4-BE49-F238E27FC236}">
                <a16:creationId xmlns:a16="http://schemas.microsoft.com/office/drawing/2014/main" id="{6FEEF28B-C7E0-4D95-8B05-5A00D9C8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920875"/>
            <a:ext cx="369887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그룹 11">
            <a:extLst>
              <a:ext uri="{FF2B5EF4-FFF2-40B4-BE49-F238E27FC236}">
                <a16:creationId xmlns:a16="http://schemas.microsoft.com/office/drawing/2014/main" id="{2DCBF1A0-E572-4CB5-9F17-887250B95DDF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5184775"/>
            <a:ext cx="3700463" cy="576263"/>
            <a:chOff x="5208341" y="799288"/>
            <a:chExt cx="2232146" cy="10657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782A263-E95F-4284-B69E-AC9E2B741FB0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26A5ADD3-A8E2-454C-88E8-EBCB0764E590}"/>
                </a:ext>
              </a:extLst>
            </p:cNvPr>
            <p:cNvSpPr txBox="1"/>
            <p:nvPr/>
          </p:nvSpPr>
          <p:spPr>
            <a:xfrm>
              <a:off x="5261009" y="852133"/>
              <a:ext cx="2126810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b="1" err="1">
                  <a:latin typeface="+mj-ea"/>
                  <a:ea typeface="+mj-ea"/>
                </a:rPr>
                <a:t>네이션</a:t>
              </a:r>
              <a:r>
                <a:rPr lang="ko-KR" altLang="en-US" b="1">
                  <a:latin typeface="+mj-ea"/>
                  <a:ea typeface="+mj-ea"/>
                </a:rPr>
                <a:t> 레드</a:t>
              </a:r>
            </a:p>
          </p:txBody>
        </p:sp>
      </p:grpSp>
      <p:grpSp>
        <p:nvGrpSpPr>
          <p:cNvPr id="21513" name="그룹 11">
            <a:extLst>
              <a:ext uri="{FF2B5EF4-FFF2-40B4-BE49-F238E27FC236}">
                <a16:creationId xmlns:a16="http://schemas.microsoft.com/office/drawing/2014/main" id="{E92FF864-1773-4877-8FFF-0E1857544046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5184775"/>
            <a:ext cx="3698875" cy="576263"/>
            <a:chOff x="5208341" y="799288"/>
            <a:chExt cx="2232146" cy="106571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BF1CDC8-E2BC-4BA3-BDC2-DB0D6C6CE03D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B2C9888A-9C65-43AB-B819-8B4455F33CE6}"/>
                </a:ext>
              </a:extLst>
            </p:cNvPr>
            <p:cNvSpPr txBox="1"/>
            <p:nvPr/>
          </p:nvSpPr>
          <p:spPr>
            <a:xfrm>
              <a:off x="5261031" y="852133"/>
              <a:ext cx="2126766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b="1">
                  <a:latin typeface="+mj-ea"/>
                  <a:ea typeface="+mj-ea"/>
                </a:rPr>
                <a:t>좀비 우드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7D629771-7313-4D3E-9AED-17EA445A372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7" name="그룹 76">
            <a:extLst>
              <a:ext uri="{FF2B5EF4-FFF2-40B4-BE49-F238E27FC236}">
                <a16:creationId xmlns:a16="http://schemas.microsoft.com/office/drawing/2014/main" id="{0D90F824-5D2E-448E-BD88-49EB2235939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87D27CA-E055-4D2F-8729-46BD2440483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E463BB-1445-4A80-AD9B-866849B6AFB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1508" name="TextBox 8">
            <a:extLst>
              <a:ext uri="{FF2B5EF4-FFF2-40B4-BE49-F238E27FC236}">
                <a16:creationId xmlns:a16="http://schemas.microsoft.com/office/drawing/2014/main" id="{E110CA13-8FB5-4B59-9D08-AB50DDC3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타 게임과의 비교</a:t>
            </a:r>
          </a:p>
        </p:txBody>
      </p:sp>
      <p:sp>
        <p:nvSpPr>
          <p:cNvPr id="21509" name="직사각형 9">
            <a:extLst>
              <a:ext uri="{FF2B5EF4-FFF2-40B4-BE49-F238E27FC236}">
                <a16:creationId xmlns:a16="http://schemas.microsoft.com/office/drawing/2014/main" id="{389CBCB2-DBA6-43F9-935A-0507B5BC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82598"/>
            <a:ext cx="4003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유사 게임과의 차별성 / 흥미 요소</a:t>
            </a:r>
            <a:endParaRPr lang="ko-KR" altLang="en-US" sz="1800" dirty="0" err="1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84A77D-51D2-4F25-A4F1-943E2365B95E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 dirty="0">
                <a:ea typeface="맑은 고딕"/>
              </a:rPr>
              <a:t>1. 캐릭터 고유의 스킬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AutoNum type="arabicPeriod"/>
              <a:defRPr/>
            </a:pPr>
            <a:endParaRPr lang="en-US" altLang="ko-KR" sz="2000" dirty="0"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 altLang="ko-KR" sz="2000" dirty="0">
              <a:ea typeface="맑은 고딕"/>
            </a:endParaRPr>
          </a:p>
          <a:p>
            <a:pPr>
              <a:defRPr/>
            </a:pPr>
            <a:r>
              <a:rPr lang="en-US" altLang="ko-KR" sz="2000" dirty="0">
                <a:ea typeface="맑은 고딕"/>
              </a:rPr>
              <a:t>2. </a:t>
            </a:r>
            <a:r>
              <a:rPr lang="en-US" altLang="ko-KR" sz="2000" dirty="0" err="1">
                <a:ea typeface="맑은 고딕"/>
              </a:rPr>
              <a:t>추가된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클리어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조건</a:t>
            </a:r>
            <a:endParaRPr lang="en-US" altLang="ko-KR" sz="200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endParaRPr lang="ko-KR" altLang="en-US" sz="2000">
              <a:ea typeface="맑은 고딕" panose="020B05030200000200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A3C3A-C90A-4734-94E2-BF05CFF99DE6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dirty="0">
                <a:ea typeface="맑은 고딕"/>
              </a:rPr>
              <a:t>1. 간단한 조작, 게임 진행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 altLang="ko-KR" dirty="0">
              <a:ea typeface="맑은 고딕"/>
            </a:endParaRPr>
          </a:p>
          <a:p>
            <a:pPr>
              <a:defRPr/>
            </a:pPr>
            <a:r>
              <a:rPr lang="ko-KR" altLang="en-US" dirty="0">
                <a:ea typeface="맑은 고딕"/>
              </a:rPr>
              <a:t>2. 빠른 전투 진행</a:t>
            </a:r>
          </a:p>
          <a:p>
            <a:pPr marL="342900" indent="-342900">
              <a:buAutoNum type="arabicPeriod"/>
              <a:defRPr/>
            </a:pPr>
            <a:endParaRPr lang="en-US" altLang="ko-KR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dirty="0">
              <a:ea typeface="맑은 고딕"/>
            </a:endParaRPr>
          </a:p>
          <a:p>
            <a:pPr>
              <a:defRPr/>
            </a:pPr>
            <a:r>
              <a:rPr lang="en-US" altLang="ko-KR" dirty="0">
                <a:ea typeface="맑은 고딕"/>
              </a:rPr>
              <a:t>3. </a:t>
            </a:r>
            <a:r>
              <a:rPr lang="en-US" altLang="ko-KR" err="1">
                <a:ea typeface="맑은 고딕"/>
              </a:rPr>
              <a:t>다수의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죽이는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쾌감</a:t>
            </a:r>
            <a:endParaRPr lang="en-US" altLang="ko-KR">
              <a:ea typeface="맑은 고딕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23350B-FF2B-4587-AE16-A7A93F8D55C3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dirty="0">
                <a:ea typeface="맑은 고딕"/>
              </a:rPr>
              <a:t>차별성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D0C075-F971-48B2-BBA0-697512783B01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b="1" dirty="0">
                <a:solidFill>
                  <a:schemeClr val="bg1"/>
                </a:solidFill>
                <a:latin typeface="Malgun Gothic"/>
                <a:ea typeface="Malgun Gothic"/>
              </a:rPr>
              <a:t>흥미 요소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4271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3557" name="직사각형 9">
            <a:extLst>
              <a:ext uri="{FF2B5EF4-FFF2-40B4-BE49-F238E27FC236}">
                <a16:creationId xmlns:a16="http://schemas.microsoft.com/office/drawing/2014/main" id="{5435C15B-3CFA-4BDB-9C11-DC2641C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역할 분담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>
                <a:ea typeface="맑은 고딕"/>
              </a:rPr>
              <a:t>서버 구현</a:t>
            </a:r>
            <a:endParaRPr lang="en-US" altLang="ko-KR" sz="20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>
                <a:ea typeface="맑은 고딕"/>
              </a:rPr>
              <a:t>클라이언트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서버 동기화</a:t>
            </a:r>
            <a:endParaRPr lang="en-US" altLang="ko-KR" sz="20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>
                <a:ea typeface="맑은 고딕"/>
              </a:rPr>
              <a:t>게임 프레임 워크</a:t>
            </a:r>
            <a:endParaRPr lang="en-US" altLang="ko-KR" sz="20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2000" dirty="0">
                <a:ea typeface="맑은 고딕"/>
              </a:rPr>
              <a:t>UI</a:t>
            </a:r>
            <a:r>
              <a:rPr lang="ko-KR" altLang="en-US" sz="2000" dirty="0">
                <a:ea typeface="맑은 고딕"/>
              </a:rPr>
              <a:t> 구현</a:t>
            </a:r>
            <a:endParaRPr lang="en-US" altLang="ko-KR" sz="20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2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>
                <a:ea typeface="맑은 고딕"/>
              </a:rPr>
              <a:t>애니메이션</a:t>
            </a:r>
            <a:endParaRPr lang="en-US" altLang="ko-KR" sz="20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>
                <a:ea typeface="맑은 고딕"/>
              </a:rPr>
              <a:t>게임 프레임</a:t>
            </a: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>
                <a:ea typeface="맑은 고딕"/>
              </a:rPr>
              <a:t>좀비 </a:t>
            </a:r>
            <a:r>
              <a:rPr lang="en-US" altLang="ko-KR" sz="2000" dirty="0">
                <a:ea typeface="맑은 고딕"/>
              </a:rPr>
              <a:t>AI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>
                <a:ea typeface="맑은 고딕"/>
              </a:rPr>
              <a:t>게임 오브젝트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5605" name="직사각형 9">
            <a:extLst>
              <a:ext uri="{FF2B5EF4-FFF2-40B4-BE49-F238E27FC236}">
                <a16:creationId xmlns:a16="http://schemas.microsoft.com/office/drawing/2014/main" id="{01553A15-7909-4FF4-90A9-08C3EEE8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개발 일정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D273BE9-7787-4EA9-A5C7-DB2AB9D33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1483"/>
              </p:ext>
            </p:extLst>
          </p:nvPr>
        </p:nvGraphicFramePr>
        <p:xfrm>
          <a:off x="661680" y="1874376"/>
          <a:ext cx="7992528" cy="444109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436555911"/>
                    </a:ext>
                  </a:extLst>
                </a:gridCol>
                <a:gridCol w="1110088">
                  <a:extLst>
                    <a:ext uri="{9D8B030D-6E8A-4147-A177-3AD203B41FA5}">
                      <a16:colId xmlns:a16="http://schemas.microsoft.com/office/drawing/2014/main" val="3862927481"/>
                    </a:ext>
                  </a:extLst>
                </a:gridCol>
                <a:gridCol w="1110088">
                  <a:extLst>
                    <a:ext uri="{9D8B030D-6E8A-4147-A177-3AD203B41FA5}">
                      <a16:colId xmlns:a16="http://schemas.microsoft.com/office/drawing/2014/main" val="2753087735"/>
                    </a:ext>
                  </a:extLst>
                </a:gridCol>
                <a:gridCol w="1110088">
                  <a:extLst>
                    <a:ext uri="{9D8B030D-6E8A-4147-A177-3AD203B41FA5}">
                      <a16:colId xmlns:a16="http://schemas.microsoft.com/office/drawing/2014/main" val="1406459389"/>
                    </a:ext>
                  </a:extLst>
                </a:gridCol>
                <a:gridCol w="1110088">
                  <a:extLst>
                    <a:ext uri="{9D8B030D-6E8A-4147-A177-3AD203B41FA5}">
                      <a16:colId xmlns:a16="http://schemas.microsoft.com/office/drawing/2014/main" val="3849316813"/>
                    </a:ext>
                  </a:extLst>
                </a:gridCol>
                <a:gridCol w="1110088">
                  <a:extLst>
                    <a:ext uri="{9D8B030D-6E8A-4147-A177-3AD203B41FA5}">
                      <a16:colId xmlns:a16="http://schemas.microsoft.com/office/drawing/2014/main" val="1052339960"/>
                    </a:ext>
                  </a:extLst>
                </a:gridCol>
                <a:gridCol w="1110088">
                  <a:extLst>
                    <a:ext uri="{9D8B030D-6E8A-4147-A177-3AD203B41FA5}">
                      <a16:colId xmlns:a16="http://schemas.microsoft.com/office/drawing/2014/main" val="1812029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1월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2월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3월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4월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5월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6월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36046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800" b="1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31236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800" b="1" dirty="0"/>
                        <a:t>맵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154539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800" b="1" dirty="0"/>
                        <a:t>애니메이션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331898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게임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99568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그림자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641845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물리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901854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Tcp</a:t>
                      </a:r>
                      <a:r>
                        <a:rPr lang="ko-KR" altLang="en-US" sz="800" b="1" dirty="0"/>
                        <a:t> 서버 모의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425953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Iocp</a:t>
                      </a:r>
                      <a:r>
                        <a:rPr lang="ko-KR" altLang="en-US" sz="800" b="1" dirty="0"/>
                        <a:t> 서버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963514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Ui</a:t>
                      </a:r>
                      <a:r>
                        <a:rPr lang="ko-KR" altLang="en-US" sz="800" b="1" dirty="0"/>
                        <a:t> 및 이펙트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068055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098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>
                <a:solidFill>
                  <a:schemeClr val="bg1"/>
                </a:solidFill>
                <a:latin typeface="+mn-lt"/>
                <a:ea typeface="+mn-ea"/>
              </a:rPr>
              <a:t>Q&amp;A</a:t>
            </a: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tx2"/>
                </a:solidFill>
              </a:rPr>
              <a:t>Q&amp;A </a:t>
            </a:r>
            <a:r>
              <a:rPr lang="ko-KR" altLang="en-US" sz="1800" b="1">
                <a:solidFill>
                  <a:schemeClr val="tx2"/>
                </a:solidFill>
              </a:rPr>
              <a:t>및 </a:t>
            </a:r>
            <a:r>
              <a:rPr lang="ko-KR" altLang="en-US" sz="2000" b="1">
                <a:solidFill>
                  <a:schemeClr val="tx2"/>
                </a:solidFill>
              </a:rPr>
              <a:t>참고 문헌</a:t>
            </a:r>
          </a:p>
        </p:txBody>
      </p:sp>
      <p:sp>
        <p:nvSpPr>
          <p:cNvPr id="27658" name="직사각형 9">
            <a:extLst>
              <a:ext uri="{FF2B5EF4-FFF2-40B4-BE49-F238E27FC236}">
                <a16:creationId xmlns:a16="http://schemas.microsoft.com/office/drawing/2014/main" id="{A01B3808-DBC9-4D5A-A6DC-6816477F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020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Q&amp;A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연구목적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개발 환경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게임 소개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기술적 요소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타 게임과의 비교</a:t>
            </a:r>
            <a:endParaRPr lang="ko-KR" altLang="en-US" sz="16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역할 분담 및 개발 일정</a:t>
            </a:r>
            <a:endParaRPr lang="ko-KR" altLang="en-US" sz="16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768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07   Q&amp;A </a:t>
            </a:r>
            <a:r>
              <a:rPr lang="ko-KR" altLang="en-US" sz="2000" b="1" spc="-150">
                <a:solidFill>
                  <a:schemeClr val="bg1"/>
                </a:solidFill>
              </a:rPr>
              <a:t>및 참고문헌</a:t>
            </a:r>
            <a:endParaRPr lang="ko-KR" altLang="en-US" sz="20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9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 dirty="0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 dirty="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dirty="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 dirty="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dirty="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 dirty="0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 dirty="0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 dirty="0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 dirty="0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 dirty="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 dirty="0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dirty="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dirty="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 dirty="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 dirty="0"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/>
          </a:p>
          <a:p>
            <a:r>
              <a:rPr lang="en-US" altLang="ko-KR" sz="1000" dirty="0" err="1">
                <a:latin typeface="맑은 고딕"/>
                <a:ea typeface="맑은 고딕"/>
              </a:rPr>
              <a:t>방패</a:t>
            </a:r>
            <a:endParaRPr lang="en-US" altLang="ko-KR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>
              <a:latin typeface="맑은 고딕"/>
              <a:ea typeface="맑은 고딕"/>
            </a:endParaRPr>
          </a:p>
          <a:p>
            <a:r>
              <a:rPr lang="ko-KR" altLang="en-US" sz="1000" dirty="0" err="1">
                <a:latin typeface="맑은 고딕"/>
                <a:ea typeface="맑은 고딕"/>
              </a:rPr>
              <a:t>포션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>
              <a:latin typeface="맑은 고딕"/>
              <a:ea typeface="맑은 고딕"/>
            </a:endParaRPr>
          </a:p>
          <a:p>
            <a:r>
              <a:rPr lang="ko-KR" altLang="en-US" sz="1000" dirty="0" err="1">
                <a:latin typeface="맑은 고딕"/>
                <a:ea typeface="맑은 고딕"/>
              </a:rPr>
              <a:t>솔져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/>
          </a:p>
          <a:p>
            <a:r>
              <a:rPr lang="ko-KR" altLang="en-US" sz="1000" dirty="0" err="1">
                <a:latin typeface="맑은 고딕"/>
                <a:ea typeface="맑은 고딕"/>
              </a:rPr>
              <a:t>로켓런처</a:t>
            </a: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/>
          </a:p>
          <a:p>
            <a:r>
              <a:rPr lang="en-US" altLang="ko-KR" sz="100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  <a:endParaRPr lang="en-US" sz="10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4724400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2018182041 </a:t>
            </a:r>
            <a:r>
              <a:rPr lang="ko-KR" altLang="en-US" sz="1800" b="1">
                <a:solidFill>
                  <a:schemeClr val="bg1"/>
                </a:solidFill>
              </a:rPr>
              <a:t>홍순조</a:t>
            </a:r>
            <a:endParaRPr lang="en-US" altLang="ko-KR" sz="1800" b="1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2016180027 </a:t>
            </a:r>
            <a:r>
              <a:rPr lang="ko-KR" altLang="en-US" sz="1800" b="1">
                <a:solidFill>
                  <a:schemeClr val="bg1"/>
                </a:solidFill>
              </a:rPr>
              <a:t>야준서</a:t>
            </a:r>
            <a:endParaRPr lang="en-US" altLang="ko-KR" sz="1800" b="1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1B2985EE-8D30-4089-91F4-AA7B0B81B33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7171" name="그룹 76">
            <a:extLst>
              <a:ext uri="{FF2B5EF4-FFF2-40B4-BE49-F238E27FC236}">
                <a16:creationId xmlns:a16="http://schemas.microsoft.com/office/drawing/2014/main" id="{32DD32F7-596C-4C4C-8072-6C05DB345D2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879C857-25D8-429E-A338-F6F83C767DB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60826DA-7576-4C2B-A394-FD5B19CB2A8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2" name="TextBox 8">
            <a:extLst>
              <a:ext uri="{FF2B5EF4-FFF2-40B4-BE49-F238E27FC236}">
                <a16:creationId xmlns:a16="http://schemas.microsoft.com/office/drawing/2014/main" id="{DA0FE4BA-5A98-4EB2-AF25-51E28A62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연구목적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817946-EBCF-437E-9360-44A1D1840664}"/>
              </a:ext>
            </a:extLst>
          </p:cNvPr>
          <p:cNvSpPr/>
          <p:nvPr/>
        </p:nvSpPr>
        <p:spPr>
          <a:xfrm>
            <a:off x="611188" y="2636838"/>
            <a:ext cx="7921625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B8CBA3-93FD-4263-84FF-F79B0D8ED00A}"/>
              </a:ext>
            </a:extLst>
          </p:cNvPr>
          <p:cNvSpPr/>
          <p:nvPr/>
        </p:nvSpPr>
        <p:spPr>
          <a:xfrm>
            <a:off x="533400" y="2565400"/>
            <a:ext cx="8070850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지금까지 배워온 모든 것을 활용해 비교적 큰 규모의 프로젝트를 만들어 봄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812669A-2A0B-4AC1-B84E-631810093DA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19" name="그룹 76">
            <a:extLst>
              <a:ext uri="{FF2B5EF4-FFF2-40B4-BE49-F238E27FC236}">
                <a16:creationId xmlns:a16="http://schemas.microsoft.com/office/drawing/2014/main" id="{1ECFE333-D429-49A0-90D7-31EC4380A3B0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6359204-D8F9-41E1-99A6-33AC03CC20F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FB1A32B-231D-4DFB-94D5-EB89A436069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9220" name="TextBox 8">
            <a:extLst>
              <a:ext uri="{FF2B5EF4-FFF2-40B4-BE49-F238E27FC236}">
                <a16:creationId xmlns:a16="http://schemas.microsoft.com/office/drawing/2014/main" id="{4D105457-4AFB-44C8-8827-56F271BCD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개발 환경</a:t>
            </a:r>
          </a:p>
        </p:txBody>
      </p:sp>
      <p:pic>
        <p:nvPicPr>
          <p:cNvPr id="9221" name="Picture 2" descr="윈도우 버전 확인, 32비트 64비트 확인하는 5가지 방법">
            <a:extLst>
              <a:ext uri="{FF2B5EF4-FFF2-40B4-BE49-F238E27FC236}">
                <a16:creationId xmlns:a16="http://schemas.microsoft.com/office/drawing/2014/main" id="{220CC59C-FF5E-47DB-8313-7CF7EDF9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64" y="1474273"/>
            <a:ext cx="15128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C언어 프로그램 비주얼 스튜디오(Visual Studio) 2019 설치 방법">
            <a:extLst>
              <a:ext uri="{FF2B5EF4-FFF2-40B4-BE49-F238E27FC236}">
                <a16:creationId xmlns:a16="http://schemas.microsoft.com/office/drawing/2014/main" id="{7DF2B2C2-7D2A-4DE4-8505-DD0D0CBAF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14" y="1474273"/>
            <a:ext cx="15144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Xbox One을 포함한 모든 Microsoft 플랫폼에 대응하는 ' DirectX 12 ' 정식 발표">
            <a:extLst>
              <a:ext uri="{FF2B5EF4-FFF2-40B4-BE49-F238E27FC236}">
                <a16:creationId xmlns:a16="http://schemas.microsoft.com/office/drawing/2014/main" id="{84698BB8-21C5-43D5-BE08-1E88E815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84" y="3914733"/>
            <a:ext cx="15049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4" name="그룹 11">
            <a:extLst>
              <a:ext uri="{FF2B5EF4-FFF2-40B4-BE49-F238E27FC236}">
                <a16:creationId xmlns:a16="http://schemas.microsoft.com/office/drawing/2014/main" id="{C4311C96-6BC5-4521-ABBD-2A8F67E01081}"/>
              </a:ext>
            </a:extLst>
          </p:cNvPr>
          <p:cNvGrpSpPr>
            <a:grpSpLocks/>
          </p:cNvGrpSpPr>
          <p:nvPr/>
        </p:nvGrpSpPr>
        <p:grpSpPr bwMode="auto">
          <a:xfrm>
            <a:off x="2012564" y="2698235"/>
            <a:ext cx="1943100" cy="576263"/>
            <a:chOff x="5208341" y="799288"/>
            <a:chExt cx="2232146" cy="10657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590C67B-652B-4AE7-AB31-B0D844BF8709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2C4B5862-BDF8-4F22-B77D-D3928ACD6966}"/>
                </a:ext>
              </a:extLst>
            </p:cNvPr>
            <p:cNvSpPr txBox="1"/>
            <p:nvPr/>
          </p:nvSpPr>
          <p:spPr>
            <a:xfrm>
              <a:off x="5261226" y="852133"/>
              <a:ext cx="2126374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>
                  <a:latin typeface="+mj-ea"/>
                  <a:ea typeface="+mj-ea"/>
                </a:rPr>
                <a:t>Windows 10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9225" name="그룹 16">
            <a:extLst>
              <a:ext uri="{FF2B5EF4-FFF2-40B4-BE49-F238E27FC236}">
                <a16:creationId xmlns:a16="http://schemas.microsoft.com/office/drawing/2014/main" id="{E518F2D6-B37B-45D0-94C3-92D171437279}"/>
              </a:ext>
            </a:extLst>
          </p:cNvPr>
          <p:cNvGrpSpPr>
            <a:grpSpLocks/>
          </p:cNvGrpSpPr>
          <p:nvPr/>
        </p:nvGrpSpPr>
        <p:grpSpPr bwMode="auto">
          <a:xfrm>
            <a:off x="4928801" y="2718873"/>
            <a:ext cx="1943100" cy="555625"/>
            <a:chOff x="5208341" y="799288"/>
            <a:chExt cx="2232146" cy="106571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FEEAD0A-3450-4A11-9EEF-FF1077256D33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2282C548-6C29-4CE9-A08A-9CE8D5390714}"/>
                </a:ext>
              </a:extLst>
            </p:cNvPr>
            <p:cNvSpPr txBox="1"/>
            <p:nvPr/>
          </p:nvSpPr>
          <p:spPr>
            <a:xfrm>
              <a:off x="5261227" y="851050"/>
              <a:ext cx="2126374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/>
                <a:t>Visual Studio 2019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9226" name="그룹 19">
            <a:extLst>
              <a:ext uri="{FF2B5EF4-FFF2-40B4-BE49-F238E27FC236}">
                <a16:creationId xmlns:a16="http://schemas.microsoft.com/office/drawing/2014/main" id="{D5C28C1D-FBD1-46CD-85EC-26475876BFE6}"/>
              </a:ext>
            </a:extLst>
          </p:cNvPr>
          <p:cNvGrpSpPr>
            <a:grpSpLocks/>
          </p:cNvGrpSpPr>
          <p:nvPr/>
        </p:nvGrpSpPr>
        <p:grpSpPr bwMode="auto">
          <a:xfrm>
            <a:off x="2027109" y="5169630"/>
            <a:ext cx="1944688" cy="555625"/>
            <a:chOff x="5208341" y="799288"/>
            <a:chExt cx="2232146" cy="10657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3C9C067-DB0D-412D-BDC2-AEACCCFDA9BF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A7C4F42F-505F-406A-AA15-5DD3ECFF8548}"/>
                </a:ext>
              </a:extLst>
            </p:cNvPr>
            <p:cNvSpPr txBox="1"/>
            <p:nvPr/>
          </p:nvSpPr>
          <p:spPr>
            <a:xfrm>
              <a:off x="5261184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/>
                <a:t>DirectX 12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49B498-EF64-4C43-BB63-6283CE1AC52A}"/>
              </a:ext>
            </a:extLst>
          </p:cNvPr>
          <p:cNvSpPr/>
          <p:nvPr/>
        </p:nvSpPr>
        <p:spPr>
          <a:xfrm>
            <a:off x="5144530" y="3919149"/>
            <a:ext cx="1523998" cy="1081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0F66353-ABA2-4EE0-B83F-06D5985F6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697" y="3848923"/>
            <a:ext cx="2135660" cy="1219612"/>
          </a:xfrm>
          <a:prstGeom prst="rect">
            <a:avLst/>
          </a:prstGeom>
        </p:spPr>
      </p:pic>
      <p:grpSp>
        <p:nvGrpSpPr>
          <p:cNvPr id="23" name="그룹 19">
            <a:extLst>
              <a:ext uri="{FF2B5EF4-FFF2-40B4-BE49-F238E27FC236}">
                <a16:creationId xmlns:a16="http://schemas.microsoft.com/office/drawing/2014/main" id="{475BC020-7B4F-44F8-98B1-265CB2969743}"/>
              </a:ext>
            </a:extLst>
          </p:cNvPr>
          <p:cNvGrpSpPr>
            <a:grpSpLocks/>
          </p:cNvGrpSpPr>
          <p:nvPr/>
        </p:nvGrpSpPr>
        <p:grpSpPr bwMode="auto">
          <a:xfrm>
            <a:off x="4930947" y="5210819"/>
            <a:ext cx="1944688" cy="555625"/>
            <a:chOff x="5208341" y="799288"/>
            <a:chExt cx="2232146" cy="10657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FC497FC-AECB-4E32-9303-73C64F3FF25E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749A2D0-A946-4004-AE0C-D57C6F575FE0}"/>
                </a:ext>
              </a:extLst>
            </p:cNvPr>
            <p:cNvSpPr txBox="1"/>
            <p:nvPr/>
          </p:nvSpPr>
          <p:spPr>
            <a:xfrm>
              <a:off x="5261185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 dirty="0">
                  <a:latin typeface="맑은 고딕"/>
                  <a:ea typeface="맑은 고딕"/>
                </a:rPr>
                <a:t>Unity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제한 시간 안에 좀비를 목표 수만큼 사냥해라</a:t>
            </a:r>
            <a:r>
              <a:rPr lang="en-US" altLang="ko-KR" dirty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pic>
        <p:nvPicPr>
          <p:cNvPr id="11272" name="Picture 11" descr="undefined">
            <a:extLst>
              <a:ext uri="{FF2B5EF4-FFF2-40B4-BE49-F238E27FC236}">
                <a16:creationId xmlns:a16="http://schemas.microsoft.com/office/drawing/2014/main" id="{5925D86D-F74B-480F-88E0-58BACEE1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720850"/>
            <a:ext cx="61928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목표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790575" y="4508500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</a:t>
            </a:r>
            <a:r>
              <a:rPr lang="ko-KR" altLang="en-US" dirty="0">
                <a:latin typeface="맑은 고딕"/>
                <a:ea typeface="맑은 고딕"/>
              </a:rPr>
              <a:t> 제한 시간 안에 목표 수만큼의 좀비 죽이기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10611-007F-40CD-A751-46E7E302BF92}"/>
              </a:ext>
            </a:extLst>
          </p:cNvPr>
          <p:cNvSpPr/>
          <p:nvPr/>
        </p:nvSpPr>
        <p:spPr>
          <a:xfrm>
            <a:off x="701675" y="4437063"/>
            <a:ext cx="7704138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62" y="2460355"/>
            <a:ext cx="1487488" cy="1439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0E04450F-93D6-4637-8ABE-7D14308A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050" y="2460355"/>
            <a:ext cx="1484313" cy="1503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4BCADF-E829-47BE-9E68-E7EEA465D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91" y="2222441"/>
            <a:ext cx="1358595" cy="1358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0D591-3801-4CE8-ADD9-19672BE38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86" y="1240009"/>
            <a:ext cx="830263" cy="830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790575" y="4508500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사방에서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무기를 이용해 최대한 오래 살아남으며 목표 수만큼의 좀비를 죽임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10611-007F-40CD-A751-46E7E302BF92}"/>
              </a:ext>
            </a:extLst>
          </p:cNvPr>
          <p:cNvSpPr/>
          <p:nvPr/>
        </p:nvSpPr>
        <p:spPr>
          <a:xfrm>
            <a:off x="701675" y="4437063"/>
            <a:ext cx="7704138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0E04450F-93D6-4637-8ABE-7D14308A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0" y="183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B72AE41A-1731-4035-BC34-142076D3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50" y="300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CFB429C-1095-4CDC-9EB2-7EEEF9AA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050" y="1416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66FE9FAB-F877-4EF8-9D1A-30635B36B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8363" y="1380355"/>
            <a:ext cx="549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그림 16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D44D1C2-BC5C-4E5D-B5EA-B0DEC1AF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41363" y="1830355"/>
            <a:ext cx="531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11E32D0-F3AE-4CB6-995A-4A713047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00363" y="3000355"/>
            <a:ext cx="486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803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4)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캐릭터</a:t>
            </a: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직업</a:t>
            </a: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endParaRPr lang="ko-KR" altLang="en-US" sz="1800" dirty="0" err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FCDD86D1-9D3A-4CDA-ACC3-37CF857A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95" y="2066581"/>
            <a:ext cx="1742502" cy="175168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D8B51FF0-0FAA-420E-9584-1C26588F6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37" y="2066580"/>
            <a:ext cx="1742503" cy="1751684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B03E63C-17FD-4FB0-AE60-26E0C3F2B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244" y="1827881"/>
            <a:ext cx="2229080" cy="22290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35E306-AEF3-4B2A-92CA-564DC10278FC}"/>
              </a:ext>
            </a:extLst>
          </p:cNvPr>
          <p:cNvSpPr/>
          <p:nvPr/>
        </p:nvSpPr>
        <p:spPr>
          <a:xfrm>
            <a:off x="1103523" y="3963318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직업: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힐러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능력: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체력을 </a:t>
            </a:r>
            <a:endParaRPr lang="ko-KR" dirty="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회복한다.</a:t>
            </a:r>
            <a:endParaRPr lang="ko-KR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04FC7F-75B6-4DD9-842C-C966DFA6FBB0}"/>
              </a:ext>
            </a:extLst>
          </p:cNvPr>
          <p:cNvSpPr/>
          <p:nvPr/>
        </p:nvSpPr>
        <p:spPr>
          <a:xfrm>
            <a:off x="3655763" y="3963317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직업: 탱커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능력: 방어력을 향상시킨다.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ADE218-3271-4CF0-89F8-8C1D70520AF8}"/>
              </a:ext>
            </a:extLst>
          </p:cNvPr>
          <p:cNvSpPr/>
          <p:nvPr/>
        </p:nvSpPr>
        <p:spPr>
          <a:xfrm>
            <a:off x="6308991" y="3963316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직업: 딜러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능력: 공격력을 향상시킨다.</a:t>
            </a:r>
          </a:p>
        </p:txBody>
      </p:sp>
    </p:spTree>
    <p:extLst>
      <p:ext uri="{BB962C8B-B14F-4D97-AF65-F5344CB8AC3E}">
        <p14:creationId xmlns:p14="http://schemas.microsoft.com/office/powerpoint/2010/main" val="218338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935DB98B-3795-4193-ACF9-F42198DCDE4A}"/>
              </a:ext>
            </a:extLst>
          </p:cNvPr>
          <p:cNvSpPr/>
          <p:nvPr/>
        </p:nvSpPr>
        <p:spPr>
          <a:xfrm>
            <a:off x="856800" y="3430799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307CC4-11FE-4C57-BB4E-1C3C60B2C2BC}"/>
              </a:ext>
            </a:extLst>
          </p:cNvPr>
          <p:cNvSpPr/>
          <p:nvPr/>
        </p:nvSpPr>
        <p:spPr>
          <a:xfrm>
            <a:off x="928800" y="4987800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E9F1DA-C142-46D7-89AE-FC63518FD3D5}"/>
              </a:ext>
            </a:extLst>
          </p:cNvPr>
          <p:cNvSpPr/>
          <p:nvPr/>
        </p:nvSpPr>
        <p:spPr>
          <a:xfrm>
            <a:off x="856800" y="1927800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779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5)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아이템</a:t>
            </a: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무기</a:t>
            </a:r>
            <a:endParaRPr lang="ko-KR" altLang="en-US" sz="1800" dirty="0" err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2147523" y="2001318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권총</a:t>
            </a:r>
          </a:p>
          <a:p>
            <a:endParaRPr lang="ko-KR" altLang="en-US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기본 무기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EA5E16-9BFE-4BDE-A7A7-1ECABFE65D7B}"/>
              </a:ext>
            </a:extLst>
          </p:cNvPr>
          <p:cNvSpPr/>
          <p:nvPr/>
        </p:nvSpPr>
        <p:spPr>
          <a:xfrm>
            <a:off x="4708800" y="1909800"/>
            <a:ext cx="1152000" cy="11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5945523" y="1974318"/>
            <a:ext cx="2257156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err="1">
                <a:solidFill>
                  <a:schemeClr val="tx1"/>
                </a:solidFill>
                <a:ea typeface="맑은 고딕"/>
              </a:rPr>
              <a:t>포션</a:t>
            </a:r>
          </a:p>
          <a:p>
            <a:endParaRPr lang="ko-KR" altLang="en-US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>
                <a:solidFill>
                  <a:schemeClr val="tx1"/>
                </a:solidFill>
                <a:ea typeface="맑은 고딕"/>
              </a:rPr>
              <a:t>체력을 </a:t>
            </a:r>
            <a:r>
              <a:rPr lang="ko-KR" altLang="en-US" sz="1200" err="1">
                <a:solidFill>
                  <a:schemeClr val="tx1"/>
                </a:solidFill>
                <a:ea typeface="맑은 고딕"/>
              </a:rPr>
              <a:t>회복시켜줌</a:t>
            </a:r>
          </a:p>
        </p:txBody>
      </p:sp>
      <p:pic>
        <p:nvPicPr>
          <p:cNvPr id="8" name="그림 8" descr="세면도구, 앉아있는, 실내, 테이블이(가) 표시된 사진&#10;&#10;자동 생성된 설명">
            <a:extLst>
              <a:ext uri="{FF2B5EF4-FFF2-40B4-BE49-F238E27FC236}">
                <a16:creationId xmlns:a16="http://schemas.microsoft.com/office/drawing/2014/main" id="{04FA1AFE-5306-42F8-AFB9-460F98E35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56375" y="2148375"/>
            <a:ext cx="662250" cy="671250"/>
          </a:xfrm>
          <a:prstGeom prst="rect">
            <a:avLst/>
          </a:prstGeom>
        </p:spPr>
      </p:pic>
      <p:pic>
        <p:nvPicPr>
          <p:cNvPr id="4" name="그림 4" descr="무기, 총, 테이블, 앉아있는이(가) 표시된 사진&#10;&#10;자동 생성된 설명">
            <a:extLst>
              <a:ext uri="{FF2B5EF4-FFF2-40B4-BE49-F238E27FC236}">
                <a16:creationId xmlns:a16="http://schemas.microsoft.com/office/drawing/2014/main" id="{6D8C5921-2D92-4591-AFCD-D9006416B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8400" y="2258836"/>
            <a:ext cx="853199" cy="558327"/>
          </a:xfrm>
          <a:prstGeom prst="rect">
            <a:avLst/>
          </a:prstGeom>
        </p:spPr>
      </p:pic>
      <p:pic>
        <p:nvPicPr>
          <p:cNvPr id="10" name="그림 12" descr="무기, 놓은이(가) 표시된 사진&#10;&#10;자동 생성된 설명">
            <a:extLst>
              <a:ext uri="{FF2B5EF4-FFF2-40B4-BE49-F238E27FC236}">
                <a16:creationId xmlns:a16="http://schemas.microsoft.com/office/drawing/2014/main" id="{6DFBE3CF-5271-4EAE-BA6E-1AA131C765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4400" y="5357076"/>
            <a:ext cx="1096199" cy="589847"/>
          </a:xfrm>
          <a:prstGeom prst="rect">
            <a:avLst/>
          </a:prstGeom>
        </p:spPr>
      </p:pic>
      <p:pic>
        <p:nvPicPr>
          <p:cNvPr id="15" name="그림 15" descr="실내, 어두운, 앉아있는, 손이(가) 표시된 사진&#10;&#10;자동 생성된 설명">
            <a:extLst>
              <a:ext uri="{FF2B5EF4-FFF2-40B4-BE49-F238E27FC236}">
                <a16:creationId xmlns:a16="http://schemas.microsoft.com/office/drawing/2014/main" id="{7C086562-5AD9-434C-BCA2-C7DFC4028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400" y="3769763"/>
            <a:ext cx="898200" cy="47047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2210523" y="4989318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로켓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런처</a:t>
            </a:r>
          </a:p>
          <a:p>
            <a:endParaRPr lang="ko-KR" altLang="en-US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높은 데미지르 가진 무기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2147523" y="3468318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소총</a:t>
            </a: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빠른 연사력을 가진 무기</a:t>
            </a:r>
          </a:p>
        </p:txBody>
      </p:sp>
    </p:spTree>
    <p:extLst>
      <p:ext uri="{BB962C8B-B14F-4D97-AF65-F5344CB8AC3E}">
        <p14:creationId xmlns:p14="http://schemas.microsoft.com/office/powerpoint/2010/main" val="229000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18A37D9AC341E449D38C7D9BE0E5C0F" ma:contentTypeVersion="13" ma:contentTypeDescription="새 문서를 만듭니다." ma:contentTypeScope="" ma:versionID="afc9968cddc83c54c3e0d0f70e1b88fc">
  <xsd:schema xmlns:xsd="http://www.w3.org/2001/XMLSchema" xmlns:xs="http://www.w3.org/2001/XMLSchema" xmlns:p="http://schemas.microsoft.com/office/2006/metadata/properties" xmlns:ns3="3dee4c7d-24d7-425c-9560-ec22be893838" xmlns:ns4="4c2212bf-21e7-47aa-a26c-502134ff7a64" targetNamespace="http://schemas.microsoft.com/office/2006/metadata/properties" ma:root="true" ma:fieldsID="30b0bd7e3c606d1dcbb27e6dd0002835" ns3:_="" ns4:_="">
    <xsd:import namespace="3dee4c7d-24d7-425c-9560-ec22be893838"/>
    <xsd:import namespace="4c2212bf-21e7-47aa-a26c-502134ff7a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e4c7d-24d7-425c-9560-ec22be893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212bf-21e7-47aa-a26c-502134ff7a6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89F10F-CE73-4AEC-ADEF-12951F88791D}">
  <ds:schemaRefs>
    <ds:schemaRef ds:uri="3dee4c7d-24d7-425c-9560-ec22be893838"/>
    <ds:schemaRef ds:uri="4c2212bf-21e7-47aa-a26c-502134ff7a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9B137-C6F6-4BDE-B308-1DA588D8B8FB}">
  <ds:schemaRefs>
    <ds:schemaRef ds:uri="3dee4c7d-24d7-425c-9560-ec22be893838"/>
    <ds:schemaRef ds:uri="4c2212bf-21e7-47aa-a26c-502134ff7a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화면 슬라이드 쇼(4:3)</PresentationFormat>
  <Paragraphs>281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619</cp:revision>
  <dcterms:created xsi:type="dcterms:W3CDTF">2017-03-28T04:45:29Z</dcterms:created>
  <dcterms:modified xsi:type="dcterms:W3CDTF">2020-10-14T13:30:38Z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0x010100F18A37D9AC341E449D38C7D9BE0E5C0F</vt:lpwstr>
  </property>
</Properties>
</file>