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E728-F186-4A34-96DA-9AD15BA51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621CB-2549-46E7-9296-BED1D1718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2018182041 </a:t>
            </a:r>
            <a:r>
              <a:rPr lang="ko-KR" altLang="en-US" dirty="0"/>
              <a:t>홍순조</a:t>
            </a:r>
          </a:p>
        </p:txBody>
      </p:sp>
    </p:spTree>
    <p:extLst>
      <p:ext uri="{BB962C8B-B14F-4D97-AF65-F5344CB8AC3E}">
        <p14:creationId xmlns:p14="http://schemas.microsoft.com/office/powerpoint/2010/main" val="14240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092B5-3AAE-4B1C-BA3F-00DC3279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1058512"/>
            <a:ext cx="7017488" cy="95113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목차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EB4AD-88D8-4A3B-9084-86D7E99A8E51}"/>
              </a:ext>
            </a:extLst>
          </p:cNvPr>
          <p:cNvSpPr txBox="1"/>
          <p:nvPr/>
        </p:nvSpPr>
        <p:spPr>
          <a:xfrm>
            <a:off x="3277946" y="2009647"/>
            <a:ext cx="6947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활용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 </a:t>
            </a:r>
            <a:r>
              <a:rPr lang="ko-KR" altLang="en-US" dirty="0"/>
              <a:t>연동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주차별</a:t>
            </a:r>
            <a:r>
              <a:rPr lang="ko-KR" altLang="en-US" dirty="0"/>
              <a:t> 계획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 실행 및 배포파일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03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91DFCE-F671-4074-A874-3DE11801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활용데이터</a:t>
            </a:r>
            <a:r>
              <a:rPr lang="en-US" altLang="ko-KR" dirty="0"/>
              <a:t>(OPEN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08A548-EFA0-4127-81A2-8D1677AF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46834"/>
            <a:ext cx="5734050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DE6DB-4289-4A41-9B4F-F03C546F7E40}"/>
              </a:ext>
            </a:extLst>
          </p:cNvPr>
          <p:cNvSpPr txBox="1"/>
          <p:nvPr/>
        </p:nvSpPr>
        <p:spPr>
          <a:xfrm>
            <a:off x="1251678" y="3349487"/>
            <a:ext cx="748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선정 이유 코로나 </a:t>
            </a:r>
            <a:r>
              <a:rPr lang="en-US" altLang="ko-KR" dirty="0"/>
              <a:t>19</a:t>
            </a:r>
            <a:r>
              <a:rPr lang="ko-KR" altLang="en-US" dirty="0"/>
              <a:t>로 인하여 경기도는 경기도 재난기본소득을 경기도민에게 모두 지급하였다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정확한 지역화폐 사용처를 몰라서 효율적으로  사용하지 못하는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F1AFD1-E173-4126-81A8-FB71AE3B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01" y="1212738"/>
            <a:ext cx="5196722" cy="16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C670-88D7-4E0D-80FD-65712BE4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152A-1A9D-41C7-A6B6-E7BD98A9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경기도 각 지역 별로 검색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가맹점 지도에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메일보내기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8C918-AF7F-4954-A07C-25C82E3F744E}"/>
              </a:ext>
            </a:extLst>
          </p:cNvPr>
          <p:cNvSpPr txBox="1">
            <a:spLocks/>
          </p:cNvSpPr>
          <p:nvPr/>
        </p:nvSpPr>
        <p:spPr>
          <a:xfrm>
            <a:off x="465781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도시별</a:t>
            </a:r>
            <a:r>
              <a:rPr lang="ko-KR" altLang="en-US" dirty="0"/>
              <a:t> 사용량을 그래프로 표시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이미지파일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-C++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봇 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distutils</a:t>
            </a:r>
            <a:r>
              <a:rPr lang="en-US" altLang="ko-KR" dirty="0"/>
              <a:t> </a:t>
            </a:r>
            <a:r>
              <a:rPr lang="ko-KR" altLang="en-US" dirty="0"/>
              <a:t>모듈을 활용한 개발 패키지 배포 파일 작성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3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C670-88D7-4E0D-80FD-65712BE4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2152A-1A9D-41C7-A6B6-E7BD98A9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8C918-AF7F-4954-A07C-25C82E3F744E}"/>
              </a:ext>
            </a:extLst>
          </p:cNvPr>
          <p:cNvSpPr txBox="1">
            <a:spLocks/>
          </p:cNvSpPr>
          <p:nvPr/>
        </p:nvSpPr>
        <p:spPr>
          <a:xfrm>
            <a:off x="465781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E6A1E-65FE-4D62-A99C-2B369BA20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82" y="1279017"/>
            <a:ext cx="8334375" cy="4600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E35028-F677-4863-BCA2-16F02BEF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69" y="673608"/>
            <a:ext cx="4505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6D21-894B-4CD7-BF49-3610DC7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7D7EE-2759-4C9C-B817-E03A8CD0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AD78E-D6A6-4405-AD35-25DEE72DF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07138"/>
              </p:ext>
            </p:extLst>
          </p:nvPr>
        </p:nvGraphicFramePr>
        <p:xfrm>
          <a:off x="1342707" y="1439851"/>
          <a:ext cx="8990013" cy="398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802951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24779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04231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기획발표를 위한 데이터 조사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기능기획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UI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배치기획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Tkinter</a:t>
                      </a:r>
                      <a:r>
                        <a:rPr lang="ko-KR" altLang="en-US" sz="1600" dirty="0"/>
                        <a:t>를 활용하여 </a:t>
                      </a: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를 구현한다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ko-KR" altLang="en-US" sz="1600" baseline="0" dirty="0"/>
                        <a:t>를 활용하여 </a:t>
                      </a:r>
                      <a:r>
                        <a:rPr lang="en-US" altLang="ko-KR" sz="1600" baseline="0" dirty="0"/>
                        <a:t>xml </a:t>
                      </a:r>
                      <a:r>
                        <a:rPr lang="ko-KR" altLang="en-US" sz="1600" baseline="0" dirty="0"/>
                        <a:t>데이터를 읽어온다</a:t>
                      </a:r>
                      <a:r>
                        <a:rPr lang="en-US" altLang="ko-KR" sz="1600" baseline="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기본 검색기능을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기능구현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지도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그래프구현하고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연동한다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모듈을 활용한 개발 패키지 배포 파일 작성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0ED3021-9238-4F19-A000-971EC9D7E981}"/>
              </a:ext>
            </a:extLst>
          </p:cNvPr>
          <p:cNvSpPr/>
          <p:nvPr/>
        </p:nvSpPr>
        <p:spPr>
          <a:xfrm>
            <a:off x="9639300" y="1874517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EF4C90-4632-4D8C-A35A-1034B3856BAF}"/>
              </a:ext>
            </a:extLst>
          </p:cNvPr>
          <p:cNvSpPr/>
          <p:nvPr/>
        </p:nvSpPr>
        <p:spPr>
          <a:xfrm>
            <a:off x="9639300" y="2675172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85FBA2-DD37-4A75-B715-5F3F897FCB81}"/>
              </a:ext>
            </a:extLst>
          </p:cNvPr>
          <p:cNvSpPr/>
          <p:nvPr/>
        </p:nvSpPr>
        <p:spPr>
          <a:xfrm>
            <a:off x="9639300" y="3375263"/>
            <a:ext cx="548640" cy="481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C01792-C0FD-4409-A810-503EA5E714C8}"/>
              </a:ext>
            </a:extLst>
          </p:cNvPr>
          <p:cNvSpPr/>
          <p:nvPr/>
        </p:nvSpPr>
        <p:spPr>
          <a:xfrm>
            <a:off x="9639300" y="3831191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3A2E84-FF20-4057-934E-02A35DE9EF32}"/>
              </a:ext>
            </a:extLst>
          </p:cNvPr>
          <p:cNvSpPr/>
          <p:nvPr/>
        </p:nvSpPr>
        <p:spPr>
          <a:xfrm>
            <a:off x="9639300" y="4344812"/>
            <a:ext cx="548640" cy="4818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86060-9A2A-4F0C-A2D8-0AC76F85B966}"/>
              </a:ext>
            </a:extLst>
          </p:cNvPr>
          <p:cNvSpPr/>
          <p:nvPr/>
        </p:nvSpPr>
        <p:spPr>
          <a:xfrm>
            <a:off x="9639300" y="4869685"/>
            <a:ext cx="548640" cy="513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6D21-894B-4CD7-BF49-3610DC7E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957" y="306686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프로그램 실행 및 배포 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7D7EE-2759-4C9C-B817-E03A8CD0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21" y="2126610"/>
            <a:ext cx="10178322" cy="359359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26310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192</TotalTime>
  <Words>171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배지</vt:lpstr>
      <vt:lpstr>최종발표</vt:lpstr>
      <vt:lpstr>PowerPoint 프레젠테이션</vt:lpstr>
      <vt:lpstr>활용데이터(OPEN api)</vt:lpstr>
      <vt:lpstr>기능</vt:lpstr>
      <vt:lpstr>C연동</vt:lpstr>
      <vt:lpstr>PowerPoint 프레젠테이션</vt:lpstr>
      <vt:lpstr>프로그램 실행 및 배포 파일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기획발표</dc:title>
  <dc:creator>홍 순조</dc:creator>
  <cp:lastModifiedBy>홍순조</cp:lastModifiedBy>
  <cp:revision>19</cp:revision>
  <dcterms:created xsi:type="dcterms:W3CDTF">2020-05-25T12:53:16Z</dcterms:created>
  <dcterms:modified xsi:type="dcterms:W3CDTF">2020-06-23T14:00:38Z</dcterms:modified>
</cp:coreProperties>
</file>