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>
        <p:scale>
          <a:sx n="100" d="100"/>
          <a:sy n="100" d="100"/>
        </p:scale>
        <p:origin x="-298" y="-6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예시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5.3332494140507947E-2"/>
          <c:y val="0.23946214530402626"/>
          <c:w val="0.94666751808862315"/>
          <c:h val="0.6448042625413872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7F-4069-8B6A-B2090608A74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7F-4069-8B6A-B2090608A7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7F-4069-8B6A-B2090608A74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계열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E7F-4069-8B6A-B2090608A74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계열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E7F-4069-8B6A-B2090608A74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계열 6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E7F-4069-8B6A-B2090608A746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계열 7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Sheet1!$H$2:$H$5</c:f>
              <c:numCache>
                <c:formatCode>General</c:formatCode>
                <c:ptCount val="4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E7F-4069-8B6A-B2090608A746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계열 8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Sheet1!$I$2:$I$5</c:f>
              <c:numCache>
                <c:formatCode>General</c:formatCode>
                <c:ptCount val="4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5E7F-4069-8B6A-B2090608A746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계열 9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Sheet1!$J$2:$J$5</c:f>
              <c:numCache>
                <c:formatCode>General</c:formatCode>
                <c:ptCount val="4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E7F-4069-8B6A-B2090608A746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계열 10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Sheet1!$K$2:$K$5</c:f>
              <c:numCache>
                <c:formatCode>General</c:formatCode>
                <c:ptCount val="4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5E7F-4069-8B6A-B2090608A7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50596047"/>
        <c:axId val="1027203935"/>
      </c:barChart>
      <c:catAx>
        <c:axId val="9505960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27203935"/>
        <c:crosses val="autoZero"/>
        <c:auto val="1"/>
        <c:lblAlgn val="ctr"/>
        <c:lblOffset val="100"/>
        <c:noMultiLvlLbl val="0"/>
      </c:catAx>
      <c:valAx>
        <c:axId val="10272039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505960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3E728-F186-4A34-96DA-9AD15BA51E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기획발표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6621CB-2549-46E7-9296-BED1D17186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2018182041 </a:t>
            </a:r>
            <a:r>
              <a:rPr lang="ko-KR" altLang="en-US" dirty="0"/>
              <a:t>홍순조</a:t>
            </a:r>
          </a:p>
        </p:txBody>
      </p:sp>
    </p:spTree>
    <p:extLst>
      <p:ext uri="{BB962C8B-B14F-4D97-AF65-F5344CB8AC3E}">
        <p14:creationId xmlns:p14="http://schemas.microsoft.com/office/powerpoint/2010/main" val="1424069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61092B5-3AAE-4B1C-BA3F-00DC3279E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2929" y="1058512"/>
            <a:ext cx="7017488" cy="951135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목차</a:t>
            </a:r>
            <a:endParaRPr lang="en-US" altLang="ko-KR" sz="3600" dirty="0"/>
          </a:p>
          <a:p>
            <a:endParaRPr lang="en-US" altLang="ko-KR" sz="3600" dirty="0"/>
          </a:p>
          <a:p>
            <a:endParaRPr lang="ko-KR" alt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AEB4AD-88D8-4A3B-9084-86D7E99A8E51}"/>
              </a:ext>
            </a:extLst>
          </p:cNvPr>
          <p:cNvSpPr txBox="1"/>
          <p:nvPr/>
        </p:nvSpPr>
        <p:spPr>
          <a:xfrm>
            <a:off x="3389243" y="2009647"/>
            <a:ext cx="69474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활용 데이터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기능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주차별</a:t>
            </a:r>
            <a:r>
              <a:rPr lang="ko-KR" altLang="en-US" dirty="0"/>
              <a:t> 계획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40301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291DFCE-F671-4074-A874-3DE118019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활용데이터</a:t>
            </a:r>
            <a:r>
              <a:rPr lang="en-US" altLang="ko-KR" dirty="0"/>
              <a:t>(OPEN </a:t>
            </a:r>
            <a:r>
              <a:rPr lang="en-US" altLang="ko-KR" dirty="0" err="1"/>
              <a:t>api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008A548-EFA0-4127-81A2-8D1677AF6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1346834"/>
            <a:ext cx="5734050" cy="14668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08DE6DB-4289-4A41-9B4F-F03C546F7E40}"/>
              </a:ext>
            </a:extLst>
          </p:cNvPr>
          <p:cNvSpPr txBox="1"/>
          <p:nvPr/>
        </p:nvSpPr>
        <p:spPr>
          <a:xfrm>
            <a:off x="1251678" y="3349487"/>
            <a:ext cx="74848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선정 이유 코로나 </a:t>
            </a:r>
            <a:r>
              <a:rPr lang="en-US" altLang="ko-KR" dirty="0"/>
              <a:t>19</a:t>
            </a:r>
            <a:r>
              <a:rPr lang="ko-KR" altLang="en-US" dirty="0"/>
              <a:t>로 인하여 경기도는 경기도 재난기본소득을 경기도민에게 모두 지급하였다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그러나 정확한 지역화폐 사용처를 몰라서 효율적으로  사용하지 못하는 경우가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3583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6C670-88D7-4E0D-80FD-65712BE4A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E2152A-1A9D-41C7-A6B6-E7BD98A9F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경기도 각 지역 별로 검색 기능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원하는 업종의 가맹점 검색기능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가맹점 지도에 표시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각 업종별 이미지 표시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 err="1"/>
              <a:t>깃허브</a:t>
            </a:r>
            <a:r>
              <a:rPr lang="ko-KR" altLang="en-US" dirty="0"/>
              <a:t> </a:t>
            </a:r>
            <a:r>
              <a:rPr lang="ko-KR" altLang="en-US" dirty="0" err="1"/>
              <a:t>커밋</a:t>
            </a:r>
            <a:endParaRPr lang="en-US" altLang="ko-KR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348C918-AF7F-4954-A07C-25C82E3F744E}"/>
              </a:ext>
            </a:extLst>
          </p:cNvPr>
          <p:cNvSpPr txBox="1">
            <a:spLocks/>
          </p:cNvSpPr>
          <p:nvPr/>
        </p:nvSpPr>
        <p:spPr>
          <a:xfrm>
            <a:off x="465781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-</a:t>
            </a:r>
            <a:r>
              <a:rPr lang="ko-KR" altLang="en-US" dirty="0"/>
              <a:t>버튼클릭</a:t>
            </a:r>
            <a:r>
              <a:rPr lang="en-US" altLang="ko-KR" dirty="0"/>
              <a:t>,  </a:t>
            </a:r>
            <a:r>
              <a:rPr lang="ko-KR" altLang="en-US" dirty="0"/>
              <a:t>오류 등 이벤트 사운드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-</a:t>
            </a:r>
            <a:r>
              <a:rPr lang="ko-KR" altLang="en-US" dirty="0"/>
              <a:t>원하는 업종의 가맹점 검색기능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-</a:t>
            </a:r>
            <a:r>
              <a:rPr lang="ko-KR" altLang="en-US" dirty="0" err="1"/>
              <a:t>도시별</a:t>
            </a:r>
            <a:r>
              <a:rPr lang="ko-KR" altLang="en-US" dirty="0"/>
              <a:t> 사용량을 그래프로 표시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-C++</a:t>
            </a:r>
            <a:r>
              <a:rPr lang="ko-KR" altLang="en-US" dirty="0"/>
              <a:t>연동</a:t>
            </a:r>
            <a:r>
              <a:rPr lang="en-US" altLang="ko-KR" dirty="0"/>
              <a:t>, </a:t>
            </a:r>
            <a:r>
              <a:rPr lang="ko-KR" altLang="en-US" dirty="0" err="1"/>
              <a:t>텔레그램</a:t>
            </a:r>
            <a:r>
              <a:rPr lang="ko-KR" altLang="en-US" dirty="0"/>
              <a:t> 봇 연동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en-US" altLang="ko-KR" dirty="0" err="1"/>
              <a:t>distutils</a:t>
            </a:r>
            <a:r>
              <a:rPr lang="en-US" altLang="ko-KR" dirty="0"/>
              <a:t> </a:t>
            </a:r>
            <a:r>
              <a:rPr lang="ko-KR" altLang="en-US" dirty="0"/>
              <a:t>모듈을 활용한 개발 패키지 배포 파일 작성 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63676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4C989D-74C7-4E36-81CE-5073B6D36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72C683-CC6C-4138-AD49-E64388231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35A8FE-944A-473D-ACFB-F0FAA7F84A54}"/>
              </a:ext>
            </a:extLst>
          </p:cNvPr>
          <p:cNvSpPr/>
          <p:nvPr/>
        </p:nvSpPr>
        <p:spPr>
          <a:xfrm>
            <a:off x="1532690" y="1269097"/>
            <a:ext cx="8130989" cy="52622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C26C8A-98AE-4F7E-AEE9-8F2052DA68FD}"/>
              </a:ext>
            </a:extLst>
          </p:cNvPr>
          <p:cNvSpPr/>
          <p:nvPr/>
        </p:nvSpPr>
        <p:spPr>
          <a:xfrm>
            <a:off x="1541929" y="1299882"/>
            <a:ext cx="8130989" cy="502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경기도 지역화폐 가맹점 찾기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E30831-528D-47C2-BE41-32AC1C3080C9}"/>
              </a:ext>
            </a:extLst>
          </p:cNvPr>
          <p:cNvSpPr txBox="1"/>
          <p:nvPr/>
        </p:nvSpPr>
        <p:spPr>
          <a:xfrm>
            <a:off x="1731449" y="1804291"/>
            <a:ext cx="5315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지역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9825A51-CC5B-44CD-8F96-08510D0B11B4}"/>
              </a:ext>
            </a:extLst>
          </p:cNvPr>
          <p:cNvSpPr/>
          <p:nvPr/>
        </p:nvSpPr>
        <p:spPr>
          <a:xfrm>
            <a:off x="2519082" y="1867417"/>
            <a:ext cx="4774216" cy="2174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</a:t>
            </a:r>
            <a:r>
              <a:rPr lang="ko-KR" altLang="en-US" dirty="0"/>
              <a:t>경기도 지역 검색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6F88BA-14CB-4012-B007-27AB210D92A6}"/>
              </a:ext>
            </a:extLst>
          </p:cNvPr>
          <p:cNvSpPr txBox="1"/>
          <p:nvPr/>
        </p:nvSpPr>
        <p:spPr>
          <a:xfrm>
            <a:off x="1670306" y="2031478"/>
            <a:ext cx="5315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상호명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6540056-DB38-4414-9C67-61C2CB51BFB3}"/>
              </a:ext>
            </a:extLst>
          </p:cNvPr>
          <p:cNvSpPr/>
          <p:nvPr/>
        </p:nvSpPr>
        <p:spPr>
          <a:xfrm>
            <a:off x="2519082" y="2121063"/>
            <a:ext cx="4774216" cy="2174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</a:t>
            </a:r>
            <a:r>
              <a:rPr lang="ko-KR" altLang="en-US" dirty="0"/>
              <a:t>상호이름입력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B5C32E-AC59-458D-8FAE-76D2D30DB4A9}"/>
              </a:ext>
            </a:extLst>
          </p:cNvPr>
          <p:cNvSpPr txBox="1"/>
          <p:nvPr/>
        </p:nvSpPr>
        <p:spPr>
          <a:xfrm>
            <a:off x="1474769" y="2610111"/>
            <a:ext cx="5315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도로명주소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D0DF212-C540-4318-9E6D-F5EE649CE3A8}"/>
              </a:ext>
            </a:extLst>
          </p:cNvPr>
          <p:cNvSpPr/>
          <p:nvPr/>
        </p:nvSpPr>
        <p:spPr>
          <a:xfrm>
            <a:off x="2519082" y="2624844"/>
            <a:ext cx="4774216" cy="2174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</a:t>
            </a:r>
            <a:r>
              <a:rPr lang="ko-KR" altLang="en-US" dirty="0"/>
              <a:t>도로명주소 입력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B48CEC-978D-4E09-A173-5386A607B6C9}"/>
              </a:ext>
            </a:extLst>
          </p:cNvPr>
          <p:cNvSpPr txBox="1"/>
          <p:nvPr/>
        </p:nvSpPr>
        <p:spPr>
          <a:xfrm>
            <a:off x="1593241" y="2922741"/>
            <a:ext cx="5315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지번 주소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27ACDA1-95AD-4AF4-9DF3-CD6A8B28C56D}"/>
              </a:ext>
            </a:extLst>
          </p:cNvPr>
          <p:cNvSpPr/>
          <p:nvPr/>
        </p:nvSpPr>
        <p:spPr>
          <a:xfrm>
            <a:off x="2528321" y="2922741"/>
            <a:ext cx="4774216" cy="2174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</a:t>
            </a:r>
            <a:r>
              <a:rPr lang="ko-KR" altLang="en-US" dirty="0"/>
              <a:t>지번주소 입력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CD81583-2CE8-4A11-B559-53BEE0F8BF7D}"/>
              </a:ext>
            </a:extLst>
          </p:cNvPr>
          <p:cNvSpPr/>
          <p:nvPr/>
        </p:nvSpPr>
        <p:spPr>
          <a:xfrm>
            <a:off x="2519082" y="3285509"/>
            <a:ext cx="698077" cy="29010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C9324AE-BE65-421B-A712-FF85462D09D4}"/>
              </a:ext>
            </a:extLst>
          </p:cNvPr>
          <p:cNvSpPr/>
          <p:nvPr/>
        </p:nvSpPr>
        <p:spPr>
          <a:xfrm>
            <a:off x="3713891" y="3259029"/>
            <a:ext cx="2555472" cy="2965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도시별</a:t>
            </a:r>
            <a:r>
              <a:rPr lang="ko-KR" altLang="en-US" dirty="0"/>
              <a:t> 사용량그래프 비교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2F68BBF-A8AA-4CCB-B9AB-5595468E5F15}"/>
              </a:ext>
            </a:extLst>
          </p:cNvPr>
          <p:cNvSpPr/>
          <p:nvPr/>
        </p:nvSpPr>
        <p:spPr>
          <a:xfrm>
            <a:off x="1699260" y="3703320"/>
            <a:ext cx="3307080" cy="2772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9024566-32D0-4E0D-B8F7-219C0769F77A}"/>
              </a:ext>
            </a:extLst>
          </p:cNvPr>
          <p:cNvSpPr/>
          <p:nvPr/>
        </p:nvSpPr>
        <p:spPr>
          <a:xfrm>
            <a:off x="1699260" y="3711685"/>
            <a:ext cx="3307080" cy="3318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 결과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EFEB5E1-44B1-4965-AD8C-2ACE7056F167}"/>
              </a:ext>
            </a:extLst>
          </p:cNvPr>
          <p:cNvSpPr/>
          <p:nvPr/>
        </p:nvSpPr>
        <p:spPr>
          <a:xfrm>
            <a:off x="3528061" y="6566342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2872B92-6533-4218-958D-FF1E86585EA8}"/>
              </a:ext>
            </a:extLst>
          </p:cNvPr>
          <p:cNvSpPr/>
          <p:nvPr/>
        </p:nvSpPr>
        <p:spPr>
          <a:xfrm>
            <a:off x="5943600" y="3671008"/>
            <a:ext cx="3307080" cy="2772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23EF572-0D00-4A0A-A640-A480E47E005B}"/>
              </a:ext>
            </a:extLst>
          </p:cNvPr>
          <p:cNvSpPr/>
          <p:nvPr/>
        </p:nvSpPr>
        <p:spPr>
          <a:xfrm>
            <a:off x="5943600" y="6142230"/>
            <a:ext cx="698077" cy="29010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지도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5A75FD8-F0C6-4F52-896B-C0480E2A6B8A}"/>
              </a:ext>
            </a:extLst>
          </p:cNvPr>
          <p:cNvSpPr/>
          <p:nvPr/>
        </p:nvSpPr>
        <p:spPr>
          <a:xfrm>
            <a:off x="6757140" y="6159435"/>
            <a:ext cx="1198140" cy="29010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업체 정보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E2F9E06-C4E2-4944-A841-80ABF2626A07}"/>
              </a:ext>
            </a:extLst>
          </p:cNvPr>
          <p:cNvSpPr txBox="1"/>
          <p:nvPr/>
        </p:nvSpPr>
        <p:spPr>
          <a:xfrm>
            <a:off x="1670307" y="2327800"/>
            <a:ext cx="5315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업종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94AEFA5-5991-4CF1-8D2D-DBDB9AAC3097}"/>
              </a:ext>
            </a:extLst>
          </p:cNvPr>
          <p:cNvSpPr/>
          <p:nvPr/>
        </p:nvSpPr>
        <p:spPr>
          <a:xfrm>
            <a:off x="2519082" y="2370749"/>
            <a:ext cx="4774216" cy="2174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</a:t>
            </a:r>
            <a:r>
              <a:rPr lang="ko-KR" altLang="en-US" dirty="0"/>
              <a:t>업종이름 입력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5823FB12-F249-47DC-8F57-0DAD79F9F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5412" y="3687049"/>
            <a:ext cx="3083455" cy="2429178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C3AD4DF6-2D1D-491F-86A9-E070365AEE55}"/>
              </a:ext>
            </a:extLst>
          </p:cNvPr>
          <p:cNvSpPr txBox="1"/>
          <p:nvPr/>
        </p:nvSpPr>
        <p:spPr>
          <a:xfrm>
            <a:off x="7833360" y="3818173"/>
            <a:ext cx="112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C93C671-4A3E-4BF5-9B91-D3D7AAAC116B}"/>
              </a:ext>
            </a:extLst>
          </p:cNvPr>
          <p:cNvSpPr/>
          <p:nvPr/>
        </p:nvSpPr>
        <p:spPr>
          <a:xfrm>
            <a:off x="1716384" y="4037495"/>
            <a:ext cx="623131" cy="4112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지역 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AF0EA97-2E9A-4683-93B6-E24312A8C4AB}"/>
              </a:ext>
            </a:extLst>
          </p:cNvPr>
          <p:cNvSpPr/>
          <p:nvPr/>
        </p:nvSpPr>
        <p:spPr>
          <a:xfrm>
            <a:off x="2939611" y="4039019"/>
            <a:ext cx="623131" cy="4112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업종 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77DCCAC-BE86-42E3-BD67-B4C4E120B1AB}"/>
              </a:ext>
            </a:extLst>
          </p:cNvPr>
          <p:cNvSpPr/>
          <p:nvPr/>
        </p:nvSpPr>
        <p:spPr>
          <a:xfrm>
            <a:off x="3551526" y="4039019"/>
            <a:ext cx="1454814" cy="4112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주소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616DA42-FAC5-4A8A-8071-9F8CD8C94253}"/>
              </a:ext>
            </a:extLst>
          </p:cNvPr>
          <p:cNvSpPr/>
          <p:nvPr/>
        </p:nvSpPr>
        <p:spPr>
          <a:xfrm>
            <a:off x="2328299" y="4045086"/>
            <a:ext cx="623131" cy="4112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상호명 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96D6611-25A2-47E8-AB93-640D41E8FFF6}"/>
              </a:ext>
            </a:extLst>
          </p:cNvPr>
          <p:cNvCxnSpPr/>
          <p:nvPr/>
        </p:nvCxnSpPr>
        <p:spPr>
          <a:xfrm flipH="1">
            <a:off x="4458365" y="2739675"/>
            <a:ext cx="3429000" cy="20192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F133C33-C3FD-40D2-A325-679425E8FDAA}"/>
              </a:ext>
            </a:extLst>
          </p:cNvPr>
          <p:cNvSpPr txBox="1"/>
          <p:nvPr/>
        </p:nvSpPr>
        <p:spPr>
          <a:xfrm>
            <a:off x="7913849" y="2471817"/>
            <a:ext cx="1557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이름순으로 정렬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5FD12AE-F2C6-4592-932A-1D1343938F34}"/>
              </a:ext>
            </a:extLst>
          </p:cNvPr>
          <p:cNvSpPr/>
          <p:nvPr/>
        </p:nvSpPr>
        <p:spPr>
          <a:xfrm>
            <a:off x="6387935" y="3259029"/>
            <a:ext cx="1058172" cy="29010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처음으로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8702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4C989D-74C7-4E36-81CE-5073B6D36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72C683-CC6C-4138-AD49-E64388231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35A8FE-944A-473D-ACFB-F0FAA7F84A54}"/>
              </a:ext>
            </a:extLst>
          </p:cNvPr>
          <p:cNvSpPr/>
          <p:nvPr/>
        </p:nvSpPr>
        <p:spPr>
          <a:xfrm>
            <a:off x="1532690" y="1269097"/>
            <a:ext cx="8130989" cy="52622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C26C8A-98AE-4F7E-AEE9-8F2052DA68FD}"/>
              </a:ext>
            </a:extLst>
          </p:cNvPr>
          <p:cNvSpPr/>
          <p:nvPr/>
        </p:nvSpPr>
        <p:spPr>
          <a:xfrm>
            <a:off x="1541929" y="1299882"/>
            <a:ext cx="8130989" cy="502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경기도 지역화폐 가맹점 찾기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E30831-528D-47C2-BE41-32AC1C3080C9}"/>
              </a:ext>
            </a:extLst>
          </p:cNvPr>
          <p:cNvSpPr txBox="1"/>
          <p:nvPr/>
        </p:nvSpPr>
        <p:spPr>
          <a:xfrm>
            <a:off x="1731449" y="1804291"/>
            <a:ext cx="5315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지역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9825A51-CC5B-44CD-8F96-08510D0B11B4}"/>
              </a:ext>
            </a:extLst>
          </p:cNvPr>
          <p:cNvSpPr/>
          <p:nvPr/>
        </p:nvSpPr>
        <p:spPr>
          <a:xfrm>
            <a:off x="2519082" y="1867417"/>
            <a:ext cx="4774216" cy="2174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</a:t>
            </a:r>
            <a:r>
              <a:rPr lang="ko-KR" altLang="en-US" dirty="0"/>
              <a:t>경기도 지역 검색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6F88BA-14CB-4012-B007-27AB210D92A6}"/>
              </a:ext>
            </a:extLst>
          </p:cNvPr>
          <p:cNvSpPr txBox="1"/>
          <p:nvPr/>
        </p:nvSpPr>
        <p:spPr>
          <a:xfrm>
            <a:off x="1670306" y="2031478"/>
            <a:ext cx="5315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상호명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6540056-DB38-4414-9C67-61C2CB51BFB3}"/>
              </a:ext>
            </a:extLst>
          </p:cNvPr>
          <p:cNvSpPr/>
          <p:nvPr/>
        </p:nvSpPr>
        <p:spPr>
          <a:xfrm>
            <a:off x="2519082" y="2121063"/>
            <a:ext cx="4774216" cy="2174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</a:t>
            </a:r>
            <a:r>
              <a:rPr lang="ko-KR" altLang="en-US" dirty="0"/>
              <a:t>상호이름입력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B5C32E-AC59-458D-8FAE-76D2D30DB4A9}"/>
              </a:ext>
            </a:extLst>
          </p:cNvPr>
          <p:cNvSpPr txBox="1"/>
          <p:nvPr/>
        </p:nvSpPr>
        <p:spPr>
          <a:xfrm>
            <a:off x="1474769" y="2610111"/>
            <a:ext cx="5315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도로명주소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D0DF212-C540-4318-9E6D-F5EE649CE3A8}"/>
              </a:ext>
            </a:extLst>
          </p:cNvPr>
          <p:cNvSpPr/>
          <p:nvPr/>
        </p:nvSpPr>
        <p:spPr>
          <a:xfrm>
            <a:off x="2519082" y="2624844"/>
            <a:ext cx="4774216" cy="2174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</a:t>
            </a:r>
            <a:r>
              <a:rPr lang="ko-KR" altLang="en-US" dirty="0"/>
              <a:t>도로명주소 입력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B48CEC-978D-4E09-A173-5386A607B6C9}"/>
              </a:ext>
            </a:extLst>
          </p:cNvPr>
          <p:cNvSpPr txBox="1"/>
          <p:nvPr/>
        </p:nvSpPr>
        <p:spPr>
          <a:xfrm>
            <a:off x="1593241" y="2922741"/>
            <a:ext cx="5315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지번 주소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27ACDA1-95AD-4AF4-9DF3-CD6A8B28C56D}"/>
              </a:ext>
            </a:extLst>
          </p:cNvPr>
          <p:cNvSpPr/>
          <p:nvPr/>
        </p:nvSpPr>
        <p:spPr>
          <a:xfrm>
            <a:off x="2528321" y="2922741"/>
            <a:ext cx="4774216" cy="2174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</a:t>
            </a:r>
            <a:r>
              <a:rPr lang="ko-KR" altLang="en-US" dirty="0"/>
              <a:t>지번주소 입력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CD81583-2CE8-4A11-B559-53BEE0F8BF7D}"/>
              </a:ext>
            </a:extLst>
          </p:cNvPr>
          <p:cNvSpPr/>
          <p:nvPr/>
        </p:nvSpPr>
        <p:spPr>
          <a:xfrm>
            <a:off x="2519082" y="3285509"/>
            <a:ext cx="698077" cy="29010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C9324AE-BE65-421B-A712-FF85462D09D4}"/>
              </a:ext>
            </a:extLst>
          </p:cNvPr>
          <p:cNvSpPr/>
          <p:nvPr/>
        </p:nvSpPr>
        <p:spPr>
          <a:xfrm>
            <a:off x="3713891" y="3259029"/>
            <a:ext cx="2555472" cy="2965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도시별</a:t>
            </a:r>
            <a:r>
              <a:rPr lang="ko-KR" altLang="en-US" dirty="0"/>
              <a:t> 사용량그래프 비교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2F68BBF-A8AA-4CCB-B9AB-5595468E5F15}"/>
              </a:ext>
            </a:extLst>
          </p:cNvPr>
          <p:cNvSpPr/>
          <p:nvPr/>
        </p:nvSpPr>
        <p:spPr>
          <a:xfrm>
            <a:off x="1699260" y="3703320"/>
            <a:ext cx="3307080" cy="2772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9024566-32D0-4E0D-B8F7-219C0769F77A}"/>
              </a:ext>
            </a:extLst>
          </p:cNvPr>
          <p:cNvSpPr/>
          <p:nvPr/>
        </p:nvSpPr>
        <p:spPr>
          <a:xfrm>
            <a:off x="1699260" y="3711685"/>
            <a:ext cx="3307080" cy="3318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 결과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EFEB5E1-44B1-4965-AD8C-2ACE7056F167}"/>
              </a:ext>
            </a:extLst>
          </p:cNvPr>
          <p:cNvSpPr/>
          <p:nvPr/>
        </p:nvSpPr>
        <p:spPr>
          <a:xfrm>
            <a:off x="3528061" y="6566342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2872B92-6533-4218-958D-FF1E86585EA8}"/>
              </a:ext>
            </a:extLst>
          </p:cNvPr>
          <p:cNvSpPr/>
          <p:nvPr/>
        </p:nvSpPr>
        <p:spPr>
          <a:xfrm>
            <a:off x="5943600" y="3671008"/>
            <a:ext cx="3307080" cy="2772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23EF572-0D00-4A0A-A640-A480E47E005B}"/>
              </a:ext>
            </a:extLst>
          </p:cNvPr>
          <p:cNvSpPr/>
          <p:nvPr/>
        </p:nvSpPr>
        <p:spPr>
          <a:xfrm>
            <a:off x="5943600" y="6142230"/>
            <a:ext cx="698077" cy="29010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지도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5A75FD8-F0C6-4F52-896B-C0480E2A6B8A}"/>
              </a:ext>
            </a:extLst>
          </p:cNvPr>
          <p:cNvSpPr/>
          <p:nvPr/>
        </p:nvSpPr>
        <p:spPr>
          <a:xfrm>
            <a:off x="6757140" y="6159435"/>
            <a:ext cx="1198140" cy="29010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업체 정보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E2F9E06-C4E2-4944-A841-80ABF2626A07}"/>
              </a:ext>
            </a:extLst>
          </p:cNvPr>
          <p:cNvSpPr txBox="1"/>
          <p:nvPr/>
        </p:nvSpPr>
        <p:spPr>
          <a:xfrm>
            <a:off x="1670307" y="2327800"/>
            <a:ext cx="5315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업종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94AEFA5-5991-4CF1-8D2D-DBDB9AAC3097}"/>
              </a:ext>
            </a:extLst>
          </p:cNvPr>
          <p:cNvSpPr/>
          <p:nvPr/>
        </p:nvSpPr>
        <p:spPr>
          <a:xfrm>
            <a:off x="2519082" y="2370749"/>
            <a:ext cx="4774216" cy="2174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</a:t>
            </a:r>
            <a:r>
              <a:rPr lang="ko-KR" altLang="en-US" dirty="0"/>
              <a:t>업종이름 입력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3AD4DF6-2D1D-491F-86A9-E070365AEE55}"/>
              </a:ext>
            </a:extLst>
          </p:cNvPr>
          <p:cNvSpPr txBox="1"/>
          <p:nvPr/>
        </p:nvSpPr>
        <p:spPr>
          <a:xfrm>
            <a:off x="7833360" y="3818173"/>
            <a:ext cx="112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C93C671-4A3E-4BF5-9B91-D3D7AAAC116B}"/>
              </a:ext>
            </a:extLst>
          </p:cNvPr>
          <p:cNvSpPr/>
          <p:nvPr/>
        </p:nvSpPr>
        <p:spPr>
          <a:xfrm>
            <a:off x="1716384" y="4037495"/>
            <a:ext cx="623131" cy="4112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지역 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AF0EA97-2E9A-4683-93B6-E24312A8C4AB}"/>
              </a:ext>
            </a:extLst>
          </p:cNvPr>
          <p:cNvSpPr/>
          <p:nvPr/>
        </p:nvSpPr>
        <p:spPr>
          <a:xfrm>
            <a:off x="2939611" y="4039019"/>
            <a:ext cx="623131" cy="4112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업종 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77DCCAC-BE86-42E3-BD67-B4C4E120B1AB}"/>
              </a:ext>
            </a:extLst>
          </p:cNvPr>
          <p:cNvSpPr/>
          <p:nvPr/>
        </p:nvSpPr>
        <p:spPr>
          <a:xfrm>
            <a:off x="3551526" y="4039019"/>
            <a:ext cx="1454814" cy="4112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주소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616DA42-FAC5-4A8A-8071-9F8CD8C94253}"/>
              </a:ext>
            </a:extLst>
          </p:cNvPr>
          <p:cNvSpPr/>
          <p:nvPr/>
        </p:nvSpPr>
        <p:spPr>
          <a:xfrm>
            <a:off x="2328299" y="4045086"/>
            <a:ext cx="623131" cy="4112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상호명 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96D6611-25A2-47E8-AB93-640D41E8FFF6}"/>
              </a:ext>
            </a:extLst>
          </p:cNvPr>
          <p:cNvCxnSpPr/>
          <p:nvPr/>
        </p:nvCxnSpPr>
        <p:spPr>
          <a:xfrm flipH="1">
            <a:off x="4458365" y="2739675"/>
            <a:ext cx="3429000" cy="20192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F133C33-C3FD-40D2-A325-679425E8FDAA}"/>
              </a:ext>
            </a:extLst>
          </p:cNvPr>
          <p:cNvSpPr txBox="1"/>
          <p:nvPr/>
        </p:nvSpPr>
        <p:spPr>
          <a:xfrm>
            <a:off x="7913849" y="2471817"/>
            <a:ext cx="1557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이름순으로 정렬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D1D0457-919E-4612-951A-B53892909B50}"/>
              </a:ext>
            </a:extLst>
          </p:cNvPr>
          <p:cNvSpPr/>
          <p:nvPr/>
        </p:nvSpPr>
        <p:spPr>
          <a:xfrm>
            <a:off x="7939485" y="5130956"/>
            <a:ext cx="1326991" cy="1315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5D7052C-B754-4307-82BE-AC0E010A4A36}"/>
              </a:ext>
            </a:extLst>
          </p:cNvPr>
          <p:cNvSpPr/>
          <p:nvPr/>
        </p:nvSpPr>
        <p:spPr>
          <a:xfrm>
            <a:off x="6019800" y="3711685"/>
            <a:ext cx="3063240" cy="1271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업체 정보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전화번호 </a:t>
            </a:r>
            <a:r>
              <a:rPr lang="en-US" altLang="ko-KR" dirty="0"/>
              <a:t>,</a:t>
            </a:r>
            <a:r>
              <a:rPr lang="ko-KR" altLang="en-US" dirty="0"/>
              <a:t>상호명</a:t>
            </a:r>
            <a:r>
              <a:rPr lang="en-US" altLang="ko-KR" dirty="0"/>
              <a:t>, 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CC2F8E2-3294-4E53-963C-D180E5BA2D00}"/>
              </a:ext>
            </a:extLst>
          </p:cNvPr>
          <p:cNvSpPr/>
          <p:nvPr/>
        </p:nvSpPr>
        <p:spPr>
          <a:xfrm>
            <a:off x="6340126" y="3259029"/>
            <a:ext cx="1058172" cy="29010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처음으로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7369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3C0F25CB-584F-4302-B02A-F04DF98EF9F3}"/>
              </a:ext>
            </a:extLst>
          </p:cNvPr>
          <p:cNvSpPr/>
          <p:nvPr/>
        </p:nvSpPr>
        <p:spPr>
          <a:xfrm>
            <a:off x="1541929" y="1299882"/>
            <a:ext cx="8130989" cy="52622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9668EED-0B13-4473-A4F4-EC0E8A421A3D}"/>
              </a:ext>
            </a:extLst>
          </p:cNvPr>
          <p:cNvSpPr/>
          <p:nvPr/>
        </p:nvSpPr>
        <p:spPr>
          <a:xfrm>
            <a:off x="1699260" y="3703320"/>
            <a:ext cx="7658100" cy="2772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09CE669-C78E-4FFE-A9F7-6F7B079FCC04}"/>
              </a:ext>
            </a:extLst>
          </p:cNvPr>
          <p:cNvSpPr/>
          <p:nvPr/>
        </p:nvSpPr>
        <p:spPr>
          <a:xfrm>
            <a:off x="1699260" y="3711685"/>
            <a:ext cx="7658100" cy="3318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도시별</a:t>
            </a:r>
            <a:r>
              <a:rPr lang="ko-KR" altLang="en-US" dirty="0"/>
              <a:t> 사용량 그래프</a:t>
            </a:r>
            <a:r>
              <a:rPr lang="en-US" altLang="ko-KR" dirty="0"/>
              <a:t>(TOP 10)</a:t>
            </a:r>
            <a:endParaRPr lang="ko-KR" altLang="en-US" dirty="0"/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06208543-7054-4C18-9BA6-E7E5100C9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4432F2A-5E12-42D4-BFED-22AD8719CDCE}"/>
              </a:ext>
            </a:extLst>
          </p:cNvPr>
          <p:cNvSpPr/>
          <p:nvPr/>
        </p:nvSpPr>
        <p:spPr>
          <a:xfrm>
            <a:off x="1541929" y="1299882"/>
            <a:ext cx="8130989" cy="502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경기도 지역화폐 가맹점 찾기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DFB825A-65D3-47CE-9780-B37A0FE8714F}"/>
              </a:ext>
            </a:extLst>
          </p:cNvPr>
          <p:cNvSpPr txBox="1"/>
          <p:nvPr/>
        </p:nvSpPr>
        <p:spPr>
          <a:xfrm>
            <a:off x="1790190" y="1866773"/>
            <a:ext cx="5315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지역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449045D-D83E-4717-9778-912959F395C5}"/>
              </a:ext>
            </a:extLst>
          </p:cNvPr>
          <p:cNvSpPr/>
          <p:nvPr/>
        </p:nvSpPr>
        <p:spPr>
          <a:xfrm>
            <a:off x="2519082" y="1874517"/>
            <a:ext cx="4774216" cy="2174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</a:t>
            </a:r>
            <a:r>
              <a:rPr lang="ko-KR" altLang="en-US" dirty="0"/>
              <a:t>경기도 지역 검색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BAF341-361C-457D-9D73-A1A963D1CD0B}"/>
              </a:ext>
            </a:extLst>
          </p:cNvPr>
          <p:cNvSpPr txBox="1"/>
          <p:nvPr/>
        </p:nvSpPr>
        <p:spPr>
          <a:xfrm>
            <a:off x="1550384" y="2213390"/>
            <a:ext cx="5315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상호명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D17ECB2-E2FE-425F-906E-10E8EE4B6F09}"/>
              </a:ext>
            </a:extLst>
          </p:cNvPr>
          <p:cNvSpPr/>
          <p:nvPr/>
        </p:nvSpPr>
        <p:spPr>
          <a:xfrm>
            <a:off x="2485464" y="2194732"/>
            <a:ext cx="4774216" cy="2174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</a:t>
            </a:r>
            <a:r>
              <a:rPr lang="ko-KR" altLang="en-US" dirty="0"/>
              <a:t>상호이름입력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33B8B6-9E25-4948-BFE3-74F3D0BFC68C}"/>
              </a:ext>
            </a:extLst>
          </p:cNvPr>
          <p:cNvSpPr txBox="1"/>
          <p:nvPr/>
        </p:nvSpPr>
        <p:spPr>
          <a:xfrm>
            <a:off x="1541929" y="2533605"/>
            <a:ext cx="5315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도로명주소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9D1083B-823F-4788-8530-30C6AA8E8AA2}"/>
              </a:ext>
            </a:extLst>
          </p:cNvPr>
          <p:cNvSpPr/>
          <p:nvPr/>
        </p:nvSpPr>
        <p:spPr>
          <a:xfrm>
            <a:off x="2477009" y="2533605"/>
            <a:ext cx="4774216" cy="2174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</a:t>
            </a:r>
            <a:r>
              <a:rPr lang="ko-KR" altLang="en-US" dirty="0"/>
              <a:t>도로명주소 입력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6D992AE-9A19-4C2B-80CD-C953ECA70FCF}"/>
              </a:ext>
            </a:extLst>
          </p:cNvPr>
          <p:cNvSpPr txBox="1"/>
          <p:nvPr/>
        </p:nvSpPr>
        <p:spPr>
          <a:xfrm>
            <a:off x="1559623" y="2900763"/>
            <a:ext cx="5315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지번 주소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CEB46CD-AE8F-4839-BB88-3170F0318919}"/>
              </a:ext>
            </a:extLst>
          </p:cNvPr>
          <p:cNvSpPr/>
          <p:nvPr/>
        </p:nvSpPr>
        <p:spPr>
          <a:xfrm>
            <a:off x="2494703" y="2900763"/>
            <a:ext cx="4774216" cy="2174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</a:t>
            </a:r>
            <a:r>
              <a:rPr lang="ko-KR" altLang="en-US" dirty="0"/>
              <a:t>지번주소 입력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60C72EB-3B62-4698-B6E6-202BBD9F71CA}"/>
              </a:ext>
            </a:extLst>
          </p:cNvPr>
          <p:cNvSpPr/>
          <p:nvPr/>
        </p:nvSpPr>
        <p:spPr>
          <a:xfrm>
            <a:off x="2477009" y="3215834"/>
            <a:ext cx="698077" cy="29010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7FE1A3A-0B08-4FB3-B9E4-82FFA9BAADE9}"/>
              </a:ext>
            </a:extLst>
          </p:cNvPr>
          <p:cNvSpPr/>
          <p:nvPr/>
        </p:nvSpPr>
        <p:spPr>
          <a:xfrm>
            <a:off x="3302522" y="3221193"/>
            <a:ext cx="2555472" cy="2965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도시별</a:t>
            </a:r>
            <a:r>
              <a:rPr lang="ko-KR" altLang="en-US" dirty="0"/>
              <a:t> 사용량그래프 비교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0C7DFDD-0FCD-4D8F-B28B-EB6ED1AF0860}"/>
              </a:ext>
            </a:extLst>
          </p:cNvPr>
          <p:cNvSpPr/>
          <p:nvPr/>
        </p:nvSpPr>
        <p:spPr>
          <a:xfrm>
            <a:off x="3528061" y="6566342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F640168-20F0-4FDE-90C0-C563BB0BC8DE}"/>
              </a:ext>
            </a:extLst>
          </p:cNvPr>
          <p:cNvSpPr/>
          <p:nvPr/>
        </p:nvSpPr>
        <p:spPr>
          <a:xfrm>
            <a:off x="6107691" y="3228160"/>
            <a:ext cx="1058172" cy="29010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처음으로</a:t>
            </a:r>
            <a:endParaRPr lang="ko-KR" altLang="en-US" dirty="0"/>
          </a:p>
        </p:txBody>
      </p:sp>
      <p:graphicFrame>
        <p:nvGraphicFramePr>
          <p:cNvPr id="52" name="내용 개체 틀 51">
            <a:extLst>
              <a:ext uri="{FF2B5EF4-FFF2-40B4-BE49-F238E27FC236}">
                <a16:creationId xmlns:a16="http://schemas.microsoft.com/office/drawing/2014/main" id="{2393EBF1-0806-4F11-9192-05734A5812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8871587"/>
              </p:ext>
            </p:extLst>
          </p:nvPr>
        </p:nvGraphicFramePr>
        <p:xfrm>
          <a:off x="1768393" y="4023535"/>
          <a:ext cx="4773967" cy="2623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D3910A83-5F01-4466-B223-5E0F24B70CB1}"/>
              </a:ext>
            </a:extLst>
          </p:cNvPr>
          <p:cNvSpPr txBox="1"/>
          <p:nvPr/>
        </p:nvSpPr>
        <p:spPr>
          <a:xfrm>
            <a:off x="6636777" y="4187592"/>
            <a:ext cx="2431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사용량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E67D8BB-BD5A-4A19-90F4-5D4B47E108C4}"/>
              </a:ext>
            </a:extLst>
          </p:cNvPr>
          <p:cNvSpPr/>
          <p:nvPr/>
        </p:nvSpPr>
        <p:spPr>
          <a:xfrm>
            <a:off x="6636777" y="4183415"/>
            <a:ext cx="2552943" cy="2156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FD48B7C-C6A0-4196-8A49-984310B93BC4}"/>
              </a:ext>
            </a:extLst>
          </p:cNvPr>
          <p:cNvSpPr txBox="1"/>
          <p:nvPr/>
        </p:nvSpPr>
        <p:spPr>
          <a:xfrm>
            <a:off x="6857918" y="4240934"/>
            <a:ext cx="1996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도시별</a:t>
            </a:r>
            <a:r>
              <a:rPr lang="ko-KR" altLang="en-US" dirty="0"/>
              <a:t> 사용량 정렬하여 문자로 </a:t>
            </a:r>
            <a:r>
              <a:rPr lang="ko-KR" altLang="en-US" dirty="0" err="1"/>
              <a:t>출력하는자리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27355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46D21-894B-4CD7-BF49-3610DC7EE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97D7EE-2759-4C9C-B817-E03A8CD07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C6AD78E-D6A6-4405-AD35-25DEE72DF7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577127"/>
              </p:ext>
            </p:extLst>
          </p:nvPr>
        </p:nvGraphicFramePr>
        <p:xfrm>
          <a:off x="1342707" y="1439851"/>
          <a:ext cx="8990013" cy="39897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038">
                  <a:extLst>
                    <a:ext uri="{9D8B030D-6E8A-4147-A177-3AD203B41FA5}">
                      <a16:colId xmlns:a16="http://schemas.microsoft.com/office/drawing/2014/main" val="3130116251"/>
                    </a:ext>
                  </a:extLst>
                </a:gridCol>
                <a:gridCol w="2802951">
                  <a:extLst>
                    <a:ext uri="{9D8B030D-6E8A-4147-A177-3AD203B41FA5}">
                      <a16:colId xmlns:a16="http://schemas.microsoft.com/office/drawing/2014/main" val="567274282"/>
                    </a:ext>
                  </a:extLst>
                </a:gridCol>
                <a:gridCol w="4247793">
                  <a:extLst>
                    <a:ext uri="{9D8B030D-6E8A-4147-A177-3AD203B41FA5}">
                      <a16:colId xmlns:a16="http://schemas.microsoft.com/office/drawing/2014/main" val="4240577183"/>
                    </a:ext>
                  </a:extLst>
                </a:gridCol>
                <a:gridCol w="804231">
                  <a:extLst>
                    <a:ext uri="{9D8B030D-6E8A-4147-A177-3AD203B41FA5}">
                      <a16:colId xmlns:a16="http://schemas.microsoft.com/office/drawing/2014/main" val="3110937553"/>
                    </a:ext>
                  </a:extLst>
                </a:gridCol>
              </a:tblGrid>
              <a:tr h="3312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세부 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836580"/>
                  </a:ext>
                </a:extLst>
              </a:tr>
              <a:tr h="745330">
                <a:tc>
                  <a:txBody>
                    <a:bodyPr/>
                    <a:lstStyle/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주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기획발표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기획발표를 위한 데이터 조사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기능기획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, UI 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배치기획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783592"/>
                  </a:ext>
                </a:extLst>
              </a:tr>
              <a:tr h="524491">
                <a:tc>
                  <a:txBody>
                    <a:bodyPr/>
                    <a:lstStyle/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주</a:t>
                      </a:r>
                      <a:endParaRPr lang="en-US" altLang="ko-KR" sz="1600" dirty="0"/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 err="1"/>
                        <a:t>Tkinter</a:t>
                      </a:r>
                      <a:r>
                        <a:rPr lang="en-US" altLang="ko-KR" sz="1600" dirty="0"/>
                        <a:t> GUI </a:t>
                      </a:r>
                      <a:r>
                        <a:rPr lang="ko-KR" altLang="en-US" sz="1600" dirty="0"/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 err="1"/>
                        <a:t>Tkinter</a:t>
                      </a:r>
                      <a:r>
                        <a:rPr lang="ko-KR" altLang="en-US" sz="1600" dirty="0"/>
                        <a:t>를 활용하여 </a:t>
                      </a:r>
                      <a:r>
                        <a:rPr lang="en-US" altLang="ko-KR" sz="1600" dirty="0"/>
                        <a:t>UI</a:t>
                      </a:r>
                      <a:r>
                        <a:rPr lang="ko-KR" altLang="en-US" sz="1600" dirty="0"/>
                        <a:t>를 구현한다</a:t>
                      </a:r>
                      <a:r>
                        <a:rPr lang="en-US" altLang="ko-KR" sz="16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699754"/>
                  </a:ext>
                </a:extLst>
              </a:tr>
              <a:tr h="5244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3</a:t>
                      </a:r>
                      <a:r>
                        <a:rPr lang="ko-KR" altLang="en-US" sz="1600" dirty="0"/>
                        <a:t>주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OpenAPI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연동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구현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OpenAPI</a:t>
                      </a:r>
                      <a:r>
                        <a:rPr lang="ko-KR" altLang="en-US" sz="1600" baseline="0" dirty="0"/>
                        <a:t>를 활용하여 </a:t>
                      </a:r>
                      <a:r>
                        <a:rPr lang="en-US" altLang="ko-KR" sz="1600" baseline="0" dirty="0"/>
                        <a:t>xml </a:t>
                      </a:r>
                      <a:r>
                        <a:rPr lang="ko-KR" altLang="en-US" sz="1600" baseline="0" dirty="0"/>
                        <a:t>데이터를 읽어온다</a:t>
                      </a:r>
                      <a:r>
                        <a:rPr lang="en-US" altLang="ko-KR" sz="1600" baseline="0" dirty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82127"/>
                  </a:ext>
                </a:extLst>
              </a:tr>
              <a:tr h="4275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4</a:t>
                      </a:r>
                      <a:r>
                        <a:rPr lang="ko-KR" altLang="en-US" sz="1600" dirty="0"/>
                        <a:t>주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aseline="0" dirty="0"/>
                        <a:t>다양한 검색 기능 구현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기본 검색기능을 구현한다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507104"/>
                  </a:ext>
                </a:extLst>
              </a:tr>
              <a:tr h="5244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5</a:t>
                      </a:r>
                      <a:r>
                        <a:rPr lang="ko-KR" altLang="en-US" sz="1600" dirty="0"/>
                        <a:t>주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aseline="0" dirty="0"/>
                        <a:t>기능구현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지도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이미지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 err="1"/>
                        <a:t>그래프구현하고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C++</a:t>
                      </a:r>
                      <a:r>
                        <a:rPr lang="ko-KR" altLang="en-US" sz="1600" dirty="0"/>
                        <a:t>연동한다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33453"/>
                  </a:ext>
                </a:extLst>
              </a:tr>
              <a:tr h="4627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6</a:t>
                      </a:r>
                      <a:r>
                        <a:rPr lang="ko-KR" altLang="en-US" sz="1600" dirty="0"/>
                        <a:t>주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마무리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텔레그램</a:t>
                      </a:r>
                      <a:r>
                        <a:rPr lang="ko-KR" altLang="en-US" sz="1600" dirty="0"/>
                        <a:t> 연동</a:t>
                      </a:r>
                      <a:r>
                        <a:rPr lang="en-US" altLang="ko-KR" sz="1600" dirty="0"/>
                        <a:t>, </a:t>
                      </a:r>
                      <a:r>
                        <a:rPr lang="en-US" altLang="ko-KR" sz="1600" dirty="0" err="1"/>
                        <a:t>distutils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모듈을 활용한 개발 패키지 배포 파일 작성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219568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80ED3021-9238-4F19-A000-971EC9D7E981}"/>
              </a:ext>
            </a:extLst>
          </p:cNvPr>
          <p:cNvSpPr/>
          <p:nvPr/>
        </p:nvSpPr>
        <p:spPr>
          <a:xfrm>
            <a:off x="9639300" y="1874517"/>
            <a:ext cx="548640" cy="51362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064862"/>
      </p:ext>
    </p:extLst>
  </p:cSld>
  <p:clrMapOvr>
    <a:masterClrMapping/>
  </p:clrMapOvr>
</p:sld>
</file>

<file path=ppt/theme/theme1.xml><?xml version="1.0" encoding="utf-8"?>
<a:theme xmlns:a="http://schemas.openxmlformats.org/drawingml/2006/main" name="배지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TM10001106[[fn=배지]]</Template>
  <TotalTime>80</TotalTime>
  <Words>327</Words>
  <Application>Microsoft Office PowerPoint</Application>
  <PresentationFormat>와이드스크린</PresentationFormat>
  <Paragraphs>126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휴먼매직체</vt:lpstr>
      <vt:lpstr>Arial</vt:lpstr>
      <vt:lpstr>Gill Sans MT</vt:lpstr>
      <vt:lpstr>Impact</vt:lpstr>
      <vt:lpstr>배지</vt:lpstr>
      <vt:lpstr>기획발표</vt:lpstr>
      <vt:lpstr>PowerPoint 프레젠테이션</vt:lpstr>
      <vt:lpstr>활용데이터(OPEN api)</vt:lpstr>
      <vt:lpstr>기능</vt:lpstr>
      <vt:lpstr>UI</vt:lpstr>
      <vt:lpstr>UI</vt:lpstr>
      <vt:lpstr>UI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기획발표</dc:title>
  <dc:creator>홍 순조</dc:creator>
  <cp:lastModifiedBy>홍 순조</cp:lastModifiedBy>
  <cp:revision>11</cp:revision>
  <dcterms:created xsi:type="dcterms:W3CDTF">2020-05-25T12:53:16Z</dcterms:created>
  <dcterms:modified xsi:type="dcterms:W3CDTF">2020-05-25T14:13:41Z</dcterms:modified>
</cp:coreProperties>
</file>