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예시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3332494140507947E-2"/>
          <c:y val="0.23946214530402626"/>
          <c:w val="0.94666751808862315"/>
          <c:h val="0.64480426254138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7F-4069-8B6A-B2090608A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7F-4069-8B6A-B2090608A7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7F-4069-8B6A-B2090608A7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7F-4069-8B6A-B2090608A7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7F-4069-8B6A-B2090608A7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계열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7F-4069-8B6A-B2090608A74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계열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7F-4069-8B6A-B2090608A74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계열 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7F-4069-8B6A-B2090608A74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계열 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7F-4069-8B6A-B2090608A74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계열 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7F-4069-8B6A-B2090608A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0596047"/>
        <c:axId val="1027203935"/>
      </c:barChart>
      <c:catAx>
        <c:axId val="950596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7203935"/>
        <c:crosses val="autoZero"/>
        <c:auto val="1"/>
        <c:lblAlgn val="ctr"/>
        <c:lblOffset val="100"/>
        <c:noMultiLvlLbl val="0"/>
      </c:catAx>
      <c:valAx>
        <c:axId val="102720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059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3E728-F186-4A34-96DA-9AD15BA51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621CB-2549-46E7-9296-BED1D1718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2018182041 </a:t>
            </a:r>
            <a:r>
              <a:rPr lang="ko-KR" altLang="en-US" dirty="0"/>
              <a:t>홍순조</a:t>
            </a:r>
          </a:p>
        </p:txBody>
      </p:sp>
    </p:spTree>
    <p:extLst>
      <p:ext uri="{BB962C8B-B14F-4D97-AF65-F5344CB8AC3E}">
        <p14:creationId xmlns:p14="http://schemas.microsoft.com/office/powerpoint/2010/main" val="14240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1092B5-3AAE-4B1C-BA3F-00DC3279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1058512"/>
            <a:ext cx="7017488" cy="95113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목차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EB4AD-88D8-4A3B-9084-86D7E99A8E51}"/>
              </a:ext>
            </a:extLst>
          </p:cNvPr>
          <p:cNvSpPr txBox="1"/>
          <p:nvPr/>
        </p:nvSpPr>
        <p:spPr>
          <a:xfrm>
            <a:off x="3389243" y="2009647"/>
            <a:ext cx="6947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활용 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주차별</a:t>
            </a:r>
            <a:r>
              <a:rPr lang="ko-KR" altLang="en-US" dirty="0"/>
              <a:t> 계획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03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91DFCE-F671-4074-A874-3DE11801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활용데이터</a:t>
            </a:r>
            <a:r>
              <a:rPr lang="en-US" altLang="ko-KR" dirty="0"/>
              <a:t>(OPEN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08A548-EFA0-4127-81A2-8D1677AF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46834"/>
            <a:ext cx="57340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8DE6DB-4289-4A41-9B4F-F03C546F7E40}"/>
              </a:ext>
            </a:extLst>
          </p:cNvPr>
          <p:cNvSpPr txBox="1"/>
          <p:nvPr/>
        </p:nvSpPr>
        <p:spPr>
          <a:xfrm>
            <a:off x="1251678" y="3349487"/>
            <a:ext cx="748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선정 이유 코로나 </a:t>
            </a:r>
            <a:r>
              <a:rPr lang="en-US" altLang="ko-KR" dirty="0"/>
              <a:t>19</a:t>
            </a:r>
            <a:r>
              <a:rPr lang="ko-KR" altLang="en-US" dirty="0"/>
              <a:t>로 인하여 경기도는 경기도 재난기본소득을 경기도민에게 모두 지급하였다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정확한 지역화폐 사용처를 몰라서 효율적으로  사용하지 못하는 경우가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5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6C670-88D7-4E0D-80FD-65712BE4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2152A-1A9D-41C7-A6B6-E7BD98A9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경기도 각 지역 별로 검색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원하는 업종의 가맹점 검색기능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가맹점 지도에 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업종별 이미지 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348C918-AF7F-4954-A07C-25C82E3F744E}"/>
              </a:ext>
            </a:extLst>
          </p:cNvPr>
          <p:cNvSpPr txBox="1">
            <a:spLocks/>
          </p:cNvSpPr>
          <p:nvPr/>
        </p:nvSpPr>
        <p:spPr>
          <a:xfrm>
            <a:off x="465781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버튼클릭</a:t>
            </a:r>
            <a:r>
              <a:rPr lang="en-US" altLang="ko-KR" dirty="0"/>
              <a:t>,  </a:t>
            </a:r>
            <a:r>
              <a:rPr lang="ko-KR" altLang="en-US" dirty="0"/>
              <a:t>오류 등 이벤트 사운드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원하는 업종의 가맹점 검색기능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도시별</a:t>
            </a:r>
            <a:r>
              <a:rPr lang="ko-KR" altLang="en-US" dirty="0"/>
              <a:t> 사용량을 그래프로 표시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-C++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 err="1"/>
              <a:t>텔레그램</a:t>
            </a:r>
            <a:r>
              <a:rPr lang="ko-KR" altLang="en-US" dirty="0"/>
              <a:t> 봇 연동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distutils</a:t>
            </a:r>
            <a:r>
              <a:rPr lang="en-US" altLang="ko-KR" dirty="0"/>
              <a:t> </a:t>
            </a:r>
            <a:r>
              <a:rPr lang="ko-KR" altLang="en-US" dirty="0"/>
              <a:t>모듈을 활용한 개발 패키지 배포 파일 작성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36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989D-74C7-4E36-81CE-5073B6D3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2C683-CC6C-4138-AD49-E6438823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35A8FE-944A-473D-ACFB-F0FAA7F84A54}"/>
              </a:ext>
            </a:extLst>
          </p:cNvPr>
          <p:cNvSpPr/>
          <p:nvPr/>
        </p:nvSpPr>
        <p:spPr>
          <a:xfrm>
            <a:off x="1532690" y="1269097"/>
            <a:ext cx="8130989" cy="5262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C26C8A-98AE-4F7E-AEE9-8F2052DA68FD}"/>
              </a:ext>
            </a:extLst>
          </p:cNvPr>
          <p:cNvSpPr/>
          <p:nvPr/>
        </p:nvSpPr>
        <p:spPr>
          <a:xfrm>
            <a:off x="1541929" y="1299882"/>
            <a:ext cx="8130989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지역화폐 가맹점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30831-528D-47C2-BE41-32AC1C3080C9}"/>
              </a:ext>
            </a:extLst>
          </p:cNvPr>
          <p:cNvSpPr txBox="1"/>
          <p:nvPr/>
        </p:nvSpPr>
        <p:spPr>
          <a:xfrm>
            <a:off x="1731449" y="180429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25A51-CC5B-44CD-8F96-08510D0B11B4}"/>
              </a:ext>
            </a:extLst>
          </p:cNvPr>
          <p:cNvSpPr/>
          <p:nvPr/>
        </p:nvSpPr>
        <p:spPr>
          <a:xfrm>
            <a:off x="2519082" y="1867417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경기도 지역 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F88BA-14CB-4012-B007-27AB210D92A6}"/>
              </a:ext>
            </a:extLst>
          </p:cNvPr>
          <p:cNvSpPr txBox="1"/>
          <p:nvPr/>
        </p:nvSpPr>
        <p:spPr>
          <a:xfrm>
            <a:off x="1670306" y="2031478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540056-DB38-4414-9C67-61C2CB51BFB3}"/>
              </a:ext>
            </a:extLst>
          </p:cNvPr>
          <p:cNvSpPr/>
          <p:nvPr/>
        </p:nvSpPr>
        <p:spPr>
          <a:xfrm>
            <a:off x="2519082" y="2121063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상호이름입력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5C32E-AC59-458D-8FAE-76D2D30DB4A9}"/>
              </a:ext>
            </a:extLst>
          </p:cNvPr>
          <p:cNvSpPr txBox="1"/>
          <p:nvPr/>
        </p:nvSpPr>
        <p:spPr>
          <a:xfrm>
            <a:off x="1474769" y="261011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도로명주소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0DF212-C540-4318-9E6D-F5EE649CE3A8}"/>
              </a:ext>
            </a:extLst>
          </p:cNvPr>
          <p:cNvSpPr/>
          <p:nvPr/>
        </p:nvSpPr>
        <p:spPr>
          <a:xfrm>
            <a:off x="2519082" y="2624844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도로명주소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48CEC-978D-4E09-A173-5386A607B6C9}"/>
              </a:ext>
            </a:extLst>
          </p:cNvPr>
          <p:cNvSpPr txBox="1"/>
          <p:nvPr/>
        </p:nvSpPr>
        <p:spPr>
          <a:xfrm>
            <a:off x="1593241" y="292274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지번 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7ACDA1-95AD-4AF4-9DF3-CD6A8B28C56D}"/>
              </a:ext>
            </a:extLst>
          </p:cNvPr>
          <p:cNvSpPr/>
          <p:nvPr/>
        </p:nvSpPr>
        <p:spPr>
          <a:xfrm>
            <a:off x="2528321" y="2922741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지번주소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D81583-2CE8-4A11-B559-53BEE0F8BF7D}"/>
              </a:ext>
            </a:extLst>
          </p:cNvPr>
          <p:cNvSpPr/>
          <p:nvPr/>
        </p:nvSpPr>
        <p:spPr>
          <a:xfrm>
            <a:off x="2519082" y="3285509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9324AE-BE65-421B-A712-FF85462D09D4}"/>
              </a:ext>
            </a:extLst>
          </p:cNvPr>
          <p:cNvSpPr/>
          <p:nvPr/>
        </p:nvSpPr>
        <p:spPr>
          <a:xfrm>
            <a:off x="3713891" y="3259029"/>
            <a:ext cx="2555472" cy="296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도시별</a:t>
            </a:r>
            <a:r>
              <a:rPr lang="ko-KR" altLang="en-US" dirty="0"/>
              <a:t> 사용량그래프 비교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F68BBF-A8AA-4CCB-B9AB-5595468E5F15}"/>
              </a:ext>
            </a:extLst>
          </p:cNvPr>
          <p:cNvSpPr/>
          <p:nvPr/>
        </p:nvSpPr>
        <p:spPr>
          <a:xfrm>
            <a:off x="1699260" y="3703320"/>
            <a:ext cx="330708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024566-32D0-4E0D-B8F7-219C0769F77A}"/>
              </a:ext>
            </a:extLst>
          </p:cNvPr>
          <p:cNvSpPr/>
          <p:nvPr/>
        </p:nvSpPr>
        <p:spPr>
          <a:xfrm>
            <a:off x="1699260" y="3711685"/>
            <a:ext cx="3307080" cy="331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EB5E1-44B1-4965-AD8C-2ACE7056F167}"/>
              </a:ext>
            </a:extLst>
          </p:cNvPr>
          <p:cNvSpPr/>
          <p:nvPr/>
        </p:nvSpPr>
        <p:spPr>
          <a:xfrm>
            <a:off x="3528061" y="656634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872B92-6533-4218-958D-FF1E86585EA8}"/>
              </a:ext>
            </a:extLst>
          </p:cNvPr>
          <p:cNvSpPr/>
          <p:nvPr/>
        </p:nvSpPr>
        <p:spPr>
          <a:xfrm>
            <a:off x="5943600" y="3671008"/>
            <a:ext cx="330708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3EF572-0D00-4A0A-A640-A480E47E005B}"/>
              </a:ext>
            </a:extLst>
          </p:cNvPr>
          <p:cNvSpPr/>
          <p:nvPr/>
        </p:nvSpPr>
        <p:spPr>
          <a:xfrm>
            <a:off x="5943600" y="6142230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지도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A75FD8-F0C6-4F52-896B-C0480E2A6B8A}"/>
              </a:ext>
            </a:extLst>
          </p:cNvPr>
          <p:cNvSpPr/>
          <p:nvPr/>
        </p:nvSpPr>
        <p:spPr>
          <a:xfrm>
            <a:off x="6757140" y="6159435"/>
            <a:ext cx="1198140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 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2F9E06-C4E2-4944-A841-80ABF2626A07}"/>
              </a:ext>
            </a:extLst>
          </p:cNvPr>
          <p:cNvSpPr txBox="1"/>
          <p:nvPr/>
        </p:nvSpPr>
        <p:spPr>
          <a:xfrm>
            <a:off x="1670307" y="2327800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업종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4AEFA5-5991-4CF1-8D2D-DBDB9AAC3097}"/>
              </a:ext>
            </a:extLst>
          </p:cNvPr>
          <p:cNvSpPr/>
          <p:nvPr/>
        </p:nvSpPr>
        <p:spPr>
          <a:xfrm>
            <a:off x="2519082" y="2370749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업종이름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823FB12-F249-47DC-8F57-0DAD79F9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412" y="3687049"/>
            <a:ext cx="3083455" cy="242917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3AD4DF6-2D1D-491F-86A9-E070365AEE55}"/>
              </a:ext>
            </a:extLst>
          </p:cNvPr>
          <p:cNvSpPr txBox="1"/>
          <p:nvPr/>
        </p:nvSpPr>
        <p:spPr>
          <a:xfrm>
            <a:off x="7833360" y="3818173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93C671-4A3E-4BF5-9B91-D3D7AAAC116B}"/>
              </a:ext>
            </a:extLst>
          </p:cNvPr>
          <p:cNvSpPr/>
          <p:nvPr/>
        </p:nvSpPr>
        <p:spPr>
          <a:xfrm>
            <a:off x="1716384" y="4037495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F0EA97-2E9A-4683-93B6-E24312A8C4AB}"/>
              </a:ext>
            </a:extLst>
          </p:cNvPr>
          <p:cNvSpPr/>
          <p:nvPr/>
        </p:nvSpPr>
        <p:spPr>
          <a:xfrm>
            <a:off x="2939611" y="4039019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업종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7DCCAC-BE86-42E3-BD67-B4C4E120B1AB}"/>
              </a:ext>
            </a:extLst>
          </p:cNvPr>
          <p:cNvSpPr/>
          <p:nvPr/>
        </p:nvSpPr>
        <p:spPr>
          <a:xfrm>
            <a:off x="3551526" y="4039019"/>
            <a:ext cx="1454814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16DA42-FAC5-4A8A-8071-9F8CD8C94253}"/>
              </a:ext>
            </a:extLst>
          </p:cNvPr>
          <p:cNvSpPr/>
          <p:nvPr/>
        </p:nvSpPr>
        <p:spPr>
          <a:xfrm>
            <a:off x="2328299" y="4045086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상호명 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6D6611-25A2-47E8-AB93-640D41E8FFF6}"/>
              </a:ext>
            </a:extLst>
          </p:cNvPr>
          <p:cNvCxnSpPr/>
          <p:nvPr/>
        </p:nvCxnSpPr>
        <p:spPr>
          <a:xfrm flipH="1">
            <a:off x="4458365" y="2739675"/>
            <a:ext cx="3429000" cy="2019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133C33-C3FD-40D2-A325-679425E8FDAA}"/>
              </a:ext>
            </a:extLst>
          </p:cNvPr>
          <p:cNvSpPr txBox="1"/>
          <p:nvPr/>
        </p:nvSpPr>
        <p:spPr>
          <a:xfrm>
            <a:off x="7913849" y="2471817"/>
            <a:ext cx="15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이름순으로 정렬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FD12AE-F2C6-4592-932A-1D1343938F34}"/>
              </a:ext>
            </a:extLst>
          </p:cNvPr>
          <p:cNvSpPr/>
          <p:nvPr/>
        </p:nvSpPr>
        <p:spPr>
          <a:xfrm>
            <a:off x="6387935" y="3259029"/>
            <a:ext cx="1058172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처음으로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70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989D-74C7-4E36-81CE-5073B6D3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2C683-CC6C-4138-AD49-E6438823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35A8FE-944A-473D-ACFB-F0FAA7F84A54}"/>
              </a:ext>
            </a:extLst>
          </p:cNvPr>
          <p:cNvSpPr/>
          <p:nvPr/>
        </p:nvSpPr>
        <p:spPr>
          <a:xfrm>
            <a:off x="1532690" y="1269097"/>
            <a:ext cx="8130989" cy="5262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C26C8A-98AE-4F7E-AEE9-8F2052DA68FD}"/>
              </a:ext>
            </a:extLst>
          </p:cNvPr>
          <p:cNvSpPr/>
          <p:nvPr/>
        </p:nvSpPr>
        <p:spPr>
          <a:xfrm>
            <a:off x="1541929" y="1299882"/>
            <a:ext cx="8130989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지역화폐 가맹점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30831-528D-47C2-BE41-32AC1C3080C9}"/>
              </a:ext>
            </a:extLst>
          </p:cNvPr>
          <p:cNvSpPr txBox="1"/>
          <p:nvPr/>
        </p:nvSpPr>
        <p:spPr>
          <a:xfrm>
            <a:off x="1731449" y="180429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25A51-CC5B-44CD-8F96-08510D0B11B4}"/>
              </a:ext>
            </a:extLst>
          </p:cNvPr>
          <p:cNvSpPr/>
          <p:nvPr/>
        </p:nvSpPr>
        <p:spPr>
          <a:xfrm>
            <a:off x="2519082" y="1867417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경기도 지역 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F88BA-14CB-4012-B007-27AB210D92A6}"/>
              </a:ext>
            </a:extLst>
          </p:cNvPr>
          <p:cNvSpPr txBox="1"/>
          <p:nvPr/>
        </p:nvSpPr>
        <p:spPr>
          <a:xfrm>
            <a:off x="1670306" y="2031478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540056-DB38-4414-9C67-61C2CB51BFB3}"/>
              </a:ext>
            </a:extLst>
          </p:cNvPr>
          <p:cNvSpPr/>
          <p:nvPr/>
        </p:nvSpPr>
        <p:spPr>
          <a:xfrm>
            <a:off x="2519082" y="2121063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상호이름입력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5C32E-AC59-458D-8FAE-76D2D30DB4A9}"/>
              </a:ext>
            </a:extLst>
          </p:cNvPr>
          <p:cNvSpPr txBox="1"/>
          <p:nvPr/>
        </p:nvSpPr>
        <p:spPr>
          <a:xfrm>
            <a:off x="1474769" y="261011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도로명주소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0DF212-C540-4318-9E6D-F5EE649CE3A8}"/>
              </a:ext>
            </a:extLst>
          </p:cNvPr>
          <p:cNvSpPr/>
          <p:nvPr/>
        </p:nvSpPr>
        <p:spPr>
          <a:xfrm>
            <a:off x="2519082" y="2624844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도로명주소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48CEC-978D-4E09-A173-5386A607B6C9}"/>
              </a:ext>
            </a:extLst>
          </p:cNvPr>
          <p:cNvSpPr txBox="1"/>
          <p:nvPr/>
        </p:nvSpPr>
        <p:spPr>
          <a:xfrm>
            <a:off x="1593241" y="292274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지번 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7ACDA1-95AD-4AF4-9DF3-CD6A8B28C56D}"/>
              </a:ext>
            </a:extLst>
          </p:cNvPr>
          <p:cNvSpPr/>
          <p:nvPr/>
        </p:nvSpPr>
        <p:spPr>
          <a:xfrm>
            <a:off x="2528321" y="2922741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지번주소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D81583-2CE8-4A11-B559-53BEE0F8BF7D}"/>
              </a:ext>
            </a:extLst>
          </p:cNvPr>
          <p:cNvSpPr/>
          <p:nvPr/>
        </p:nvSpPr>
        <p:spPr>
          <a:xfrm>
            <a:off x="2519082" y="3285509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9324AE-BE65-421B-A712-FF85462D09D4}"/>
              </a:ext>
            </a:extLst>
          </p:cNvPr>
          <p:cNvSpPr/>
          <p:nvPr/>
        </p:nvSpPr>
        <p:spPr>
          <a:xfrm>
            <a:off x="3713891" y="3259029"/>
            <a:ext cx="2555472" cy="296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도시별</a:t>
            </a:r>
            <a:r>
              <a:rPr lang="ko-KR" altLang="en-US" dirty="0"/>
              <a:t> 사용량그래프 비교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F68BBF-A8AA-4CCB-B9AB-5595468E5F15}"/>
              </a:ext>
            </a:extLst>
          </p:cNvPr>
          <p:cNvSpPr/>
          <p:nvPr/>
        </p:nvSpPr>
        <p:spPr>
          <a:xfrm>
            <a:off x="1699260" y="3703320"/>
            <a:ext cx="330708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024566-32D0-4E0D-B8F7-219C0769F77A}"/>
              </a:ext>
            </a:extLst>
          </p:cNvPr>
          <p:cNvSpPr/>
          <p:nvPr/>
        </p:nvSpPr>
        <p:spPr>
          <a:xfrm>
            <a:off x="1699260" y="3711685"/>
            <a:ext cx="3307080" cy="331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EB5E1-44B1-4965-AD8C-2ACE7056F167}"/>
              </a:ext>
            </a:extLst>
          </p:cNvPr>
          <p:cNvSpPr/>
          <p:nvPr/>
        </p:nvSpPr>
        <p:spPr>
          <a:xfrm>
            <a:off x="3528061" y="656634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872B92-6533-4218-958D-FF1E86585EA8}"/>
              </a:ext>
            </a:extLst>
          </p:cNvPr>
          <p:cNvSpPr/>
          <p:nvPr/>
        </p:nvSpPr>
        <p:spPr>
          <a:xfrm>
            <a:off x="5943600" y="3671008"/>
            <a:ext cx="330708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3EF572-0D00-4A0A-A640-A480E47E005B}"/>
              </a:ext>
            </a:extLst>
          </p:cNvPr>
          <p:cNvSpPr/>
          <p:nvPr/>
        </p:nvSpPr>
        <p:spPr>
          <a:xfrm>
            <a:off x="5943600" y="6142230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지도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A75FD8-F0C6-4F52-896B-C0480E2A6B8A}"/>
              </a:ext>
            </a:extLst>
          </p:cNvPr>
          <p:cNvSpPr/>
          <p:nvPr/>
        </p:nvSpPr>
        <p:spPr>
          <a:xfrm>
            <a:off x="6757140" y="6159435"/>
            <a:ext cx="1198140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 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2F9E06-C4E2-4944-A841-80ABF2626A07}"/>
              </a:ext>
            </a:extLst>
          </p:cNvPr>
          <p:cNvSpPr txBox="1"/>
          <p:nvPr/>
        </p:nvSpPr>
        <p:spPr>
          <a:xfrm>
            <a:off x="1670307" y="2327800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업종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4AEFA5-5991-4CF1-8D2D-DBDB9AAC3097}"/>
              </a:ext>
            </a:extLst>
          </p:cNvPr>
          <p:cNvSpPr/>
          <p:nvPr/>
        </p:nvSpPr>
        <p:spPr>
          <a:xfrm>
            <a:off x="2519082" y="2370749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업종이름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AD4DF6-2D1D-491F-86A9-E070365AEE55}"/>
              </a:ext>
            </a:extLst>
          </p:cNvPr>
          <p:cNvSpPr txBox="1"/>
          <p:nvPr/>
        </p:nvSpPr>
        <p:spPr>
          <a:xfrm>
            <a:off x="7833360" y="3818173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93C671-4A3E-4BF5-9B91-D3D7AAAC116B}"/>
              </a:ext>
            </a:extLst>
          </p:cNvPr>
          <p:cNvSpPr/>
          <p:nvPr/>
        </p:nvSpPr>
        <p:spPr>
          <a:xfrm>
            <a:off x="1716384" y="4037495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F0EA97-2E9A-4683-93B6-E24312A8C4AB}"/>
              </a:ext>
            </a:extLst>
          </p:cNvPr>
          <p:cNvSpPr/>
          <p:nvPr/>
        </p:nvSpPr>
        <p:spPr>
          <a:xfrm>
            <a:off x="2939611" y="4039019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업종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7DCCAC-BE86-42E3-BD67-B4C4E120B1AB}"/>
              </a:ext>
            </a:extLst>
          </p:cNvPr>
          <p:cNvSpPr/>
          <p:nvPr/>
        </p:nvSpPr>
        <p:spPr>
          <a:xfrm>
            <a:off x="3551526" y="4039019"/>
            <a:ext cx="1454814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16DA42-FAC5-4A8A-8071-9F8CD8C94253}"/>
              </a:ext>
            </a:extLst>
          </p:cNvPr>
          <p:cNvSpPr/>
          <p:nvPr/>
        </p:nvSpPr>
        <p:spPr>
          <a:xfrm>
            <a:off x="2328299" y="4045086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상호명 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6D6611-25A2-47E8-AB93-640D41E8FFF6}"/>
              </a:ext>
            </a:extLst>
          </p:cNvPr>
          <p:cNvCxnSpPr/>
          <p:nvPr/>
        </p:nvCxnSpPr>
        <p:spPr>
          <a:xfrm flipH="1">
            <a:off x="4458365" y="2739675"/>
            <a:ext cx="3429000" cy="2019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133C33-C3FD-40D2-A325-679425E8FDAA}"/>
              </a:ext>
            </a:extLst>
          </p:cNvPr>
          <p:cNvSpPr txBox="1"/>
          <p:nvPr/>
        </p:nvSpPr>
        <p:spPr>
          <a:xfrm>
            <a:off x="7913849" y="2471817"/>
            <a:ext cx="15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이름순으로 정렬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1D0457-919E-4612-951A-B53892909B50}"/>
              </a:ext>
            </a:extLst>
          </p:cNvPr>
          <p:cNvSpPr/>
          <p:nvPr/>
        </p:nvSpPr>
        <p:spPr>
          <a:xfrm>
            <a:off x="7939485" y="5130956"/>
            <a:ext cx="1326991" cy="13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D7052C-B754-4307-82BE-AC0E010A4A36}"/>
              </a:ext>
            </a:extLst>
          </p:cNvPr>
          <p:cNvSpPr/>
          <p:nvPr/>
        </p:nvSpPr>
        <p:spPr>
          <a:xfrm>
            <a:off x="6019800" y="3711685"/>
            <a:ext cx="3063240" cy="127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 정보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전화번호 </a:t>
            </a:r>
            <a:r>
              <a:rPr lang="en-US" altLang="ko-KR" dirty="0"/>
              <a:t>,</a:t>
            </a:r>
            <a:r>
              <a:rPr lang="ko-KR" altLang="en-US" dirty="0"/>
              <a:t>상호명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C2F8E2-3294-4E53-963C-D180E5BA2D00}"/>
              </a:ext>
            </a:extLst>
          </p:cNvPr>
          <p:cNvSpPr/>
          <p:nvPr/>
        </p:nvSpPr>
        <p:spPr>
          <a:xfrm>
            <a:off x="6340126" y="3259029"/>
            <a:ext cx="1058172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처음으로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36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0F25CB-584F-4302-B02A-F04DF98EF9F3}"/>
              </a:ext>
            </a:extLst>
          </p:cNvPr>
          <p:cNvSpPr/>
          <p:nvPr/>
        </p:nvSpPr>
        <p:spPr>
          <a:xfrm>
            <a:off x="1541929" y="1299882"/>
            <a:ext cx="8130989" cy="5262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668EED-0B13-4473-A4F4-EC0E8A421A3D}"/>
              </a:ext>
            </a:extLst>
          </p:cNvPr>
          <p:cNvSpPr/>
          <p:nvPr/>
        </p:nvSpPr>
        <p:spPr>
          <a:xfrm>
            <a:off x="1699260" y="3703320"/>
            <a:ext cx="765810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9CE669-C78E-4FFE-A9F7-6F7B079FCC04}"/>
              </a:ext>
            </a:extLst>
          </p:cNvPr>
          <p:cNvSpPr/>
          <p:nvPr/>
        </p:nvSpPr>
        <p:spPr>
          <a:xfrm>
            <a:off x="1699260" y="3711685"/>
            <a:ext cx="7658100" cy="331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도시별</a:t>
            </a:r>
            <a:r>
              <a:rPr lang="ko-KR" altLang="en-US" dirty="0"/>
              <a:t> 사용량 그래프</a:t>
            </a:r>
            <a:r>
              <a:rPr lang="en-US" altLang="ko-KR" dirty="0"/>
              <a:t>(TOP 10)</a:t>
            </a:r>
            <a:endParaRPr lang="ko-KR" altLang="en-US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6208543-7054-4C18-9BA6-E7E5100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432F2A-5E12-42D4-BFED-22AD8719CDCE}"/>
              </a:ext>
            </a:extLst>
          </p:cNvPr>
          <p:cNvSpPr/>
          <p:nvPr/>
        </p:nvSpPr>
        <p:spPr>
          <a:xfrm>
            <a:off x="1541929" y="1299882"/>
            <a:ext cx="8130989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지역화폐 가맹점 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B825A-65D3-47CE-9780-B37A0FE8714F}"/>
              </a:ext>
            </a:extLst>
          </p:cNvPr>
          <p:cNvSpPr txBox="1"/>
          <p:nvPr/>
        </p:nvSpPr>
        <p:spPr>
          <a:xfrm>
            <a:off x="1790190" y="1866773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49045D-D83E-4717-9778-912959F395C5}"/>
              </a:ext>
            </a:extLst>
          </p:cNvPr>
          <p:cNvSpPr/>
          <p:nvPr/>
        </p:nvSpPr>
        <p:spPr>
          <a:xfrm>
            <a:off x="2519082" y="1874517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경기도 지역 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BAF341-361C-457D-9D73-A1A963D1CD0B}"/>
              </a:ext>
            </a:extLst>
          </p:cNvPr>
          <p:cNvSpPr txBox="1"/>
          <p:nvPr/>
        </p:nvSpPr>
        <p:spPr>
          <a:xfrm>
            <a:off x="1550384" y="2213390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17ECB2-E2FE-425F-906E-10E8EE4B6F09}"/>
              </a:ext>
            </a:extLst>
          </p:cNvPr>
          <p:cNvSpPr/>
          <p:nvPr/>
        </p:nvSpPr>
        <p:spPr>
          <a:xfrm>
            <a:off x="2485464" y="2194732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상호이름입력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33B8B6-9E25-4948-BFE3-74F3D0BFC68C}"/>
              </a:ext>
            </a:extLst>
          </p:cNvPr>
          <p:cNvSpPr txBox="1"/>
          <p:nvPr/>
        </p:nvSpPr>
        <p:spPr>
          <a:xfrm>
            <a:off x="1541929" y="2533605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도로명주소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D1083B-823F-4788-8530-30C6AA8E8AA2}"/>
              </a:ext>
            </a:extLst>
          </p:cNvPr>
          <p:cNvSpPr/>
          <p:nvPr/>
        </p:nvSpPr>
        <p:spPr>
          <a:xfrm>
            <a:off x="2477009" y="2533605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도로명주소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992AE-9A19-4C2B-80CD-C953ECA70FCF}"/>
              </a:ext>
            </a:extLst>
          </p:cNvPr>
          <p:cNvSpPr txBox="1"/>
          <p:nvPr/>
        </p:nvSpPr>
        <p:spPr>
          <a:xfrm>
            <a:off x="1559623" y="2900763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지번 주소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EB46CD-AE8F-4839-BB88-3170F0318919}"/>
              </a:ext>
            </a:extLst>
          </p:cNvPr>
          <p:cNvSpPr/>
          <p:nvPr/>
        </p:nvSpPr>
        <p:spPr>
          <a:xfrm>
            <a:off x="2494703" y="2900763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지번주소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0C72EB-3B62-4698-B6E6-202BBD9F71CA}"/>
              </a:ext>
            </a:extLst>
          </p:cNvPr>
          <p:cNvSpPr/>
          <p:nvPr/>
        </p:nvSpPr>
        <p:spPr>
          <a:xfrm>
            <a:off x="2477009" y="3215834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FE1A3A-0B08-4FB3-B9E4-82FFA9BAADE9}"/>
              </a:ext>
            </a:extLst>
          </p:cNvPr>
          <p:cNvSpPr/>
          <p:nvPr/>
        </p:nvSpPr>
        <p:spPr>
          <a:xfrm>
            <a:off x="3302522" y="3221193"/>
            <a:ext cx="2555472" cy="296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도시별</a:t>
            </a:r>
            <a:r>
              <a:rPr lang="ko-KR" altLang="en-US" dirty="0"/>
              <a:t> 사용량그래프 비교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C7DFDD-0FCD-4D8F-B28B-EB6ED1AF0860}"/>
              </a:ext>
            </a:extLst>
          </p:cNvPr>
          <p:cNvSpPr/>
          <p:nvPr/>
        </p:nvSpPr>
        <p:spPr>
          <a:xfrm>
            <a:off x="3528061" y="656634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640168-20F0-4FDE-90C0-C563BB0BC8DE}"/>
              </a:ext>
            </a:extLst>
          </p:cNvPr>
          <p:cNvSpPr/>
          <p:nvPr/>
        </p:nvSpPr>
        <p:spPr>
          <a:xfrm>
            <a:off x="6107691" y="3228160"/>
            <a:ext cx="1058172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처음으로</a:t>
            </a:r>
            <a:endParaRPr lang="ko-KR" altLang="en-US" dirty="0"/>
          </a:p>
        </p:txBody>
      </p:sp>
      <p:graphicFrame>
        <p:nvGraphicFramePr>
          <p:cNvPr id="52" name="내용 개체 틀 51">
            <a:extLst>
              <a:ext uri="{FF2B5EF4-FFF2-40B4-BE49-F238E27FC236}">
                <a16:creationId xmlns:a16="http://schemas.microsoft.com/office/drawing/2014/main" id="{2393EBF1-0806-4F11-9192-05734A581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71587"/>
              </p:ext>
            </p:extLst>
          </p:nvPr>
        </p:nvGraphicFramePr>
        <p:xfrm>
          <a:off x="1768393" y="4023535"/>
          <a:ext cx="4773967" cy="262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3910A83-5F01-4466-B223-5E0F24B70CB1}"/>
              </a:ext>
            </a:extLst>
          </p:cNvPr>
          <p:cNvSpPr txBox="1"/>
          <p:nvPr/>
        </p:nvSpPr>
        <p:spPr>
          <a:xfrm>
            <a:off x="6636777" y="4187592"/>
            <a:ext cx="243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사용량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7D8BB-BD5A-4A19-90F4-5D4B47E108C4}"/>
              </a:ext>
            </a:extLst>
          </p:cNvPr>
          <p:cNvSpPr/>
          <p:nvPr/>
        </p:nvSpPr>
        <p:spPr>
          <a:xfrm>
            <a:off x="6636777" y="4183415"/>
            <a:ext cx="2552943" cy="215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D48B7C-C6A0-4196-8A49-984310B93BC4}"/>
              </a:ext>
            </a:extLst>
          </p:cNvPr>
          <p:cNvSpPr txBox="1"/>
          <p:nvPr/>
        </p:nvSpPr>
        <p:spPr>
          <a:xfrm>
            <a:off x="6857918" y="4240934"/>
            <a:ext cx="199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도시별</a:t>
            </a:r>
            <a:r>
              <a:rPr lang="ko-KR" altLang="en-US" dirty="0"/>
              <a:t> 사용량 정렬하여 문자로 </a:t>
            </a:r>
            <a:r>
              <a:rPr lang="ko-KR" altLang="en-US" dirty="0" err="1"/>
              <a:t>출력하는자리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73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6D21-894B-4CD7-BF49-3610DC7E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7D7EE-2759-4C9C-B817-E03A8CD0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6AD78E-D6A6-4405-AD35-25DEE72DF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62499"/>
              </p:ext>
            </p:extLst>
          </p:nvPr>
        </p:nvGraphicFramePr>
        <p:xfrm>
          <a:off x="1342707" y="1439851"/>
          <a:ext cx="8990013" cy="398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3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802951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24779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804231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기획발표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기획발표를 위한 데이터 조사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기능기획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UI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배치기획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Tkinter</a:t>
                      </a:r>
                      <a:r>
                        <a:rPr lang="ko-KR" altLang="en-US" sz="1600" dirty="0"/>
                        <a:t>를 활용하여 </a:t>
                      </a:r>
                      <a:r>
                        <a:rPr lang="en-US" altLang="ko-KR" sz="1600" dirty="0"/>
                        <a:t>UI</a:t>
                      </a:r>
                      <a:r>
                        <a:rPr lang="ko-KR" altLang="en-US" sz="1600" dirty="0"/>
                        <a:t>를 구현한다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400" dirty="0"/>
                        <a:t>50%</a:t>
                      </a:r>
                      <a:r>
                        <a:rPr lang="ko-KR" altLang="en-US" sz="1400" dirty="0"/>
                        <a:t>완료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ko-KR" altLang="en-US" sz="1600" baseline="0" dirty="0"/>
                        <a:t>를 활용하여 </a:t>
                      </a:r>
                      <a:r>
                        <a:rPr lang="en-US" altLang="ko-KR" sz="1600" baseline="0" dirty="0"/>
                        <a:t>xml </a:t>
                      </a:r>
                      <a:r>
                        <a:rPr lang="ko-KR" altLang="en-US" sz="1600" baseline="0" dirty="0"/>
                        <a:t>데이터를 읽어온다</a:t>
                      </a:r>
                      <a:r>
                        <a:rPr lang="en-US" altLang="ko-KR" sz="1600" baseline="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기본 검색기능을 구현한다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기능구현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지도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그래프구현하고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연동한다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모듈을 활용한 개발 패키지 배포 파일 작성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0ED3021-9238-4F19-A000-971EC9D7E981}"/>
              </a:ext>
            </a:extLst>
          </p:cNvPr>
          <p:cNvSpPr/>
          <p:nvPr/>
        </p:nvSpPr>
        <p:spPr>
          <a:xfrm>
            <a:off x="9639300" y="1874517"/>
            <a:ext cx="548640" cy="513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64862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93</TotalTime>
  <Words>330</Words>
  <Application>Microsoft Office PowerPoint</Application>
  <PresentationFormat>와이드스크린</PresentationFormat>
  <Paragraphs>128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휴먼매직체</vt:lpstr>
      <vt:lpstr>Arial</vt:lpstr>
      <vt:lpstr>Gill Sans MT</vt:lpstr>
      <vt:lpstr>Impact</vt:lpstr>
      <vt:lpstr>배지</vt:lpstr>
      <vt:lpstr>중간발표</vt:lpstr>
      <vt:lpstr>PowerPoint 프레젠테이션</vt:lpstr>
      <vt:lpstr>활용데이터(OPEN api)</vt:lpstr>
      <vt:lpstr>기능</vt:lpstr>
      <vt:lpstr>UI</vt:lpstr>
      <vt:lpstr>UI</vt:lpstr>
      <vt:lpstr>UI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기획발표</dc:title>
  <dc:creator>홍 순조</dc:creator>
  <cp:lastModifiedBy>홍순조</cp:lastModifiedBy>
  <cp:revision>13</cp:revision>
  <dcterms:created xsi:type="dcterms:W3CDTF">2020-05-25T12:53:16Z</dcterms:created>
  <dcterms:modified xsi:type="dcterms:W3CDTF">2020-06-09T14:41:27Z</dcterms:modified>
</cp:coreProperties>
</file>