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4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B08007-EA2A-1CE1-5DA6-857DBCCAA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84F539-C2E3-4484-50A3-866ADF1C0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32F463-0ABB-C7C3-9D4E-A4AC33D77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44ED-B593-4B19-89CD-01306F669027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89C92F-A79E-4680-EB0F-CF06CEF13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58114F-A307-B751-6B8B-17AE8FA06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5F7C-040B-4EB7-8BB9-C6A46862D3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30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EF9B8-EFA1-BC6C-8F01-9E4E5C73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2D9B8C-9B20-E969-813E-A076FCBEE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A39380-DE2A-3D6A-3EEF-A6F1AA56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44ED-B593-4B19-89CD-01306F669027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51B631-4C58-41C5-4438-458FBB723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DE1AC9-8127-3D40-2997-FF0CDE6CC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5F7C-040B-4EB7-8BB9-C6A46862D3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3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33D2B4C-7F77-0BEB-E4D7-88A2D2CE3B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395351-DC7D-666E-19C0-FA988693A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26A8D2-A71D-5861-C553-0C7CAC50F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44ED-B593-4B19-89CD-01306F669027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4C7E58-272C-59BD-E420-1A5A298FC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208E66-7D95-B31C-2E82-D31A7A690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5F7C-040B-4EB7-8BB9-C6A46862D3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691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DC8A8-0D3A-87A2-0FC5-7857BEB4F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741C66-CA5D-FAB2-9B02-2D4D246BF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7612DF-F927-18B5-BEF7-7552111CF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44ED-B593-4B19-89CD-01306F669027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AB5A5A-3B0F-06F2-D2F5-4932110C3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268B1B-82B3-FFAD-ABC6-4697D485D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5F7C-040B-4EB7-8BB9-C6A46862D3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17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9DBC5-5372-2C13-29DC-372CABF4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0C692A-78DF-A5C9-278D-37723A901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37789C-D277-240A-179B-0BE53F363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44ED-B593-4B19-89CD-01306F669027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5773B2-0F8C-D095-8193-E4857DA0D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373DFF-3990-0D7D-A866-0128926D7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5F7C-040B-4EB7-8BB9-C6A46862D3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985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31089-7C31-2A3C-75AD-AECB654AA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BF266B-10A8-40FD-80A4-3A6488D14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A5D57F-A1A1-5B52-4A10-AE4F74BD9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C44E58-2F2A-58B8-192D-92038F44D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44ED-B593-4B19-89CD-01306F669027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8F9678-EB5C-B7BC-B2BD-06ED76D82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7F0AE5-F568-11DE-73B1-2FF8807F3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5F7C-040B-4EB7-8BB9-C6A46862D3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193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8F947-B424-4E16-B10D-04423B49A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9138C6-B0AD-3882-7708-BFE1FE883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28FC9-B70D-F53E-532B-E880CA0AF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A99E20-B910-F47F-9B10-E218383935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C84B608-E1B7-2F6C-0C0E-8D4B0C10C0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D482CB-A04F-DB46-4773-8E992FAB8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44ED-B593-4B19-89CD-01306F669027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255DBA-7B29-63B3-984B-CDA19F946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C9D25D-D6A9-A328-A796-28C10FF70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5F7C-040B-4EB7-8BB9-C6A46862D3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24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00286-EEA2-72BF-0D66-8006AD987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01D20D3-05D3-89EE-C372-2125A566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44ED-B593-4B19-89CD-01306F669027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E2D9AF-49E2-4331-1C85-503163484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95A7F9-72DA-867B-3B35-9FF01888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5F7C-040B-4EB7-8BB9-C6A46862D3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039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FDB030-4A1C-173B-9D7F-2236736AE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44ED-B593-4B19-89CD-01306F669027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80AB51-8344-3272-93F0-1C3591B08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DE28A9-8E78-A546-A39B-B56B32C02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5F7C-040B-4EB7-8BB9-C6A46862D3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82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A9FB8-D80F-DA56-9881-9C321ABC5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CE5F50-01E7-408D-89EA-7DCEEE4E3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C7ABA3-D73E-BC96-C9F0-FBAB82D85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A80082-AA25-F5C7-0106-6C594CAEB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44ED-B593-4B19-89CD-01306F669027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A85654-4811-A637-5200-ED8FF439B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B74CBC-EBE1-C281-12BB-38F9EBCE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5F7C-040B-4EB7-8BB9-C6A46862D3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684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504C3-7613-E03E-6529-9B54FCB5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BF07A6-FFA4-B051-A518-98789D104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8F8AB6-8E80-79EE-9FD6-52B813B7F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3FDC2B-84D4-315E-A091-E8CDFCBC1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44ED-B593-4B19-89CD-01306F669027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F809EA-8B5C-9468-6923-EA0195564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03514D-F75C-A16F-FF7F-FB600618A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5F7C-040B-4EB7-8BB9-C6A46862D3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718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2EB398-5D32-81F3-1A9C-61834F76A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58625E-C386-6361-0D2B-872041570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06201A-6016-D117-722D-0E22C54DD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744ED-B593-4B19-89CD-01306F669027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DB1018-43DB-0CFF-FE2D-C5051593B4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A34D2B-6929-4597-D010-944AE16DC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55F7C-040B-4EB7-8BB9-C6A46862D3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756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4A463E7-0FD3-E3C2-F687-7A15FEBD96C6}"/>
              </a:ext>
            </a:extLst>
          </p:cNvPr>
          <p:cNvSpPr txBox="1"/>
          <p:nvPr/>
        </p:nvSpPr>
        <p:spPr>
          <a:xfrm>
            <a:off x="3703919" y="360000"/>
            <a:ext cx="2880000" cy="3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配置第一个算例文件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B6A190-1132-7D41-F76D-F0F18259F9F4}"/>
              </a:ext>
            </a:extLst>
          </p:cNvPr>
          <p:cNvSpPr txBox="1"/>
          <p:nvPr/>
        </p:nvSpPr>
        <p:spPr>
          <a:xfrm>
            <a:off x="7303919" y="360000"/>
            <a:ext cx="2880000" cy="3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配置状态表格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DF40F6-ED15-BD12-3714-FA3F71CCE050}"/>
              </a:ext>
            </a:extLst>
          </p:cNvPr>
          <p:cNvSpPr txBox="1"/>
          <p:nvPr/>
        </p:nvSpPr>
        <p:spPr>
          <a:xfrm>
            <a:off x="3703919" y="1080000"/>
            <a:ext cx="28800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将算例文件复制若干次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522D0F-EB53-4886-3B1A-DB3C699DD2E1}"/>
              </a:ext>
            </a:extLst>
          </p:cNvPr>
          <p:cNvSpPr txBox="1"/>
          <p:nvPr/>
        </p:nvSpPr>
        <p:spPr>
          <a:xfrm>
            <a:off x="5503919" y="6120000"/>
            <a:ext cx="28800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气动力参数汇总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60AE92A-37F6-0320-DC14-226C960B32A4}"/>
              </a:ext>
            </a:extLst>
          </p:cNvPr>
          <p:cNvSpPr txBox="1"/>
          <p:nvPr/>
        </p:nvSpPr>
        <p:spPr>
          <a:xfrm>
            <a:off x="5503919" y="3240000"/>
            <a:ext cx="2880000" cy="3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分配各算例的节点与核数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3EFAD98-521B-0FC6-22CA-23DAA8D5240C}"/>
              </a:ext>
            </a:extLst>
          </p:cNvPr>
          <p:cNvSpPr txBox="1"/>
          <p:nvPr/>
        </p:nvSpPr>
        <p:spPr>
          <a:xfrm>
            <a:off x="5503919" y="1800000"/>
            <a:ext cx="28800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将算例文件按状态重命名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DF786CA-E7CC-B452-2874-74BE54D0D736}"/>
              </a:ext>
            </a:extLst>
          </p:cNvPr>
          <p:cNvSpPr txBox="1"/>
          <p:nvPr/>
        </p:nvSpPr>
        <p:spPr>
          <a:xfrm>
            <a:off x="5503919" y="3960000"/>
            <a:ext cx="28800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批量提交</a:t>
            </a: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5B3D847-9E14-5E0C-AED4-4659C5358BB1}"/>
              </a:ext>
            </a:extLst>
          </p:cNvPr>
          <p:cNvSpPr txBox="1"/>
          <p:nvPr/>
        </p:nvSpPr>
        <p:spPr>
          <a:xfrm>
            <a:off x="5479919" y="4656818"/>
            <a:ext cx="28800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查看计算步数与</a:t>
            </a:r>
            <a:r>
              <a:rPr lang="en-US" altLang="zh-CN" dirty="0"/>
              <a:t>CFL</a:t>
            </a:r>
            <a:r>
              <a:rPr lang="zh-CN" altLang="en-US" dirty="0"/>
              <a:t>数</a:t>
            </a:r>
            <a:endParaRPr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36A5B25-FFCA-3E8A-82F2-3B2A1C500BF7}"/>
              </a:ext>
            </a:extLst>
          </p:cNvPr>
          <p:cNvSpPr txBox="1"/>
          <p:nvPr/>
        </p:nvSpPr>
        <p:spPr>
          <a:xfrm>
            <a:off x="5503919" y="5400000"/>
            <a:ext cx="28800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导出气动力系数</a:t>
            </a:r>
            <a:endParaRPr lang="en-US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B746454-2FC0-66C9-5B74-C1077292FA45}"/>
              </a:ext>
            </a:extLst>
          </p:cNvPr>
          <p:cNvSpPr txBox="1"/>
          <p:nvPr/>
        </p:nvSpPr>
        <p:spPr>
          <a:xfrm>
            <a:off x="2263919" y="5400000"/>
            <a:ext cx="28800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导出流场文件</a:t>
            </a:r>
            <a:endParaRPr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7F3ABFF-99B5-4088-D47F-BCB43D128B7B}"/>
              </a:ext>
            </a:extLst>
          </p:cNvPr>
          <p:cNvSpPr txBox="1"/>
          <p:nvPr/>
        </p:nvSpPr>
        <p:spPr>
          <a:xfrm>
            <a:off x="8743919" y="5400000"/>
            <a:ext cx="28800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导出物面文件</a:t>
            </a:r>
            <a:endParaRPr lang="en-US" altLang="zh-CN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FA1C961-62F0-4220-A4D9-42DF596547EE}"/>
              </a:ext>
            </a:extLst>
          </p:cNvPr>
          <p:cNvSpPr txBox="1"/>
          <p:nvPr/>
        </p:nvSpPr>
        <p:spPr>
          <a:xfrm>
            <a:off x="5503919" y="2520000"/>
            <a:ext cx="28800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配置各个算例来流参数</a:t>
            </a:r>
            <a:endParaRPr lang="en-US" altLang="zh-CN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7611D5F-94C5-C009-5A93-6B08B351F9C2}"/>
              </a:ext>
            </a:extLst>
          </p:cNvPr>
          <p:cNvCxnSpPr>
            <a:cxnSpLocks/>
          </p:cNvCxnSpPr>
          <p:nvPr/>
        </p:nvCxnSpPr>
        <p:spPr>
          <a:xfrm>
            <a:off x="6943919" y="2160000"/>
            <a:ext cx="0" cy="3600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28DE4E8-B415-681C-7934-19E125034A47}"/>
              </a:ext>
            </a:extLst>
          </p:cNvPr>
          <p:cNvCxnSpPr>
            <a:cxnSpLocks/>
          </p:cNvCxnSpPr>
          <p:nvPr/>
        </p:nvCxnSpPr>
        <p:spPr>
          <a:xfrm>
            <a:off x="6943919" y="2880000"/>
            <a:ext cx="0" cy="3600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23AD087-F615-526B-76F2-6D0BB492DE22}"/>
              </a:ext>
            </a:extLst>
          </p:cNvPr>
          <p:cNvCxnSpPr>
            <a:cxnSpLocks/>
          </p:cNvCxnSpPr>
          <p:nvPr/>
        </p:nvCxnSpPr>
        <p:spPr>
          <a:xfrm>
            <a:off x="6943919" y="3599785"/>
            <a:ext cx="0" cy="3600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E51B6C7-2897-C392-0A88-13567B62E688}"/>
              </a:ext>
            </a:extLst>
          </p:cNvPr>
          <p:cNvCxnSpPr>
            <a:cxnSpLocks/>
          </p:cNvCxnSpPr>
          <p:nvPr/>
        </p:nvCxnSpPr>
        <p:spPr>
          <a:xfrm>
            <a:off x="6943919" y="4320000"/>
            <a:ext cx="0" cy="3600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194B7D0-0DD8-85F9-7E6C-932161705552}"/>
              </a:ext>
            </a:extLst>
          </p:cNvPr>
          <p:cNvCxnSpPr>
            <a:cxnSpLocks/>
          </p:cNvCxnSpPr>
          <p:nvPr/>
        </p:nvCxnSpPr>
        <p:spPr>
          <a:xfrm>
            <a:off x="6943919" y="5040000"/>
            <a:ext cx="0" cy="3600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D8E7A0B-B983-0D2F-EACC-CC032DF35218}"/>
              </a:ext>
            </a:extLst>
          </p:cNvPr>
          <p:cNvCxnSpPr>
            <a:cxnSpLocks/>
          </p:cNvCxnSpPr>
          <p:nvPr/>
        </p:nvCxnSpPr>
        <p:spPr>
          <a:xfrm>
            <a:off x="6943919" y="5760000"/>
            <a:ext cx="0" cy="3600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F380B030-510C-9458-E698-D74C6767826E}"/>
              </a:ext>
            </a:extLst>
          </p:cNvPr>
          <p:cNvCxnSpPr>
            <a:cxnSpLocks/>
          </p:cNvCxnSpPr>
          <p:nvPr/>
        </p:nvCxnSpPr>
        <p:spPr>
          <a:xfrm>
            <a:off x="5143919" y="720000"/>
            <a:ext cx="0" cy="3600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D3ADCF64-B1DF-14A1-ABD7-F523FBD15B56}"/>
              </a:ext>
            </a:extLst>
          </p:cNvPr>
          <p:cNvCxnSpPr>
            <a:stCxn id="6" idx="3"/>
            <a:endCxn id="9" idx="0"/>
          </p:cNvCxnSpPr>
          <p:nvPr/>
        </p:nvCxnSpPr>
        <p:spPr>
          <a:xfrm>
            <a:off x="6583919" y="1260000"/>
            <a:ext cx="360000" cy="540000"/>
          </a:xfrm>
          <a:prstGeom prst="bentConnector2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E7A5C68C-79DD-D4DF-A2BF-3BC93E492A1D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5400000">
            <a:off x="7303919" y="360000"/>
            <a:ext cx="1080000" cy="1800000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9520A814-B20E-3990-95D0-E132D53EA12F}"/>
              </a:ext>
            </a:extLst>
          </p:cNvPr>
          <p:cNvCxnSpPr>
            <a:cxnSpLocks/>
            <a:stCxn id="11" idx="3"/>
            <a:endCxn id="14" idx="0"/>
          </p:cNvCxnSpPr>
          <p:nvPr/>
        </p:nvCxnSpPr>
        <p:spPr>
          <a:xfrm>
            <a:off x="8359919" y="4836818"/>
            <a:ext cx="1824000" cy="563182"/>
          </a:xfrm>
          <a:prstGeom prst="bentConnector2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8D7DE1AC-30E5-8F22-B674-128D268591AD}"/>
              </a:ext>
            </a:extLst>
          </p:cNvPr>
          <p:cNvCxnSpPr>
            <a:cxnSpLocks/>
            <a:stCxn id="11" idx="1"/>
            <a:endCxn id="13" idx="0"/>
          </p:cNvCxnSpPr>
          <p:nvPr/>
        </p:nvCxnSpPr>
        <p:spPr>
          <a:xfrm rot="10800000" flipV="1">
            <a:off x="3703919" y="4836818"/>
            <a:ext cx="1776000" cy="563182"/>
          </a:xfrm>
          <a:prstGeom prst="bentConnector2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93EF0C4C-55BD-E69D-BD06-77EAACE145C8}"/>
              </a:ext>
            </a:extLst>
          </p:cNvPr>
          <p:cNvSpPr txBox="1"/>
          <p:nvPr/>
        </p:nvSpPr>
        <p:spPr>
          <a:xfrm>
            <a:off x="2263919" y="1080000"/>
            <a:ext cx="180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CopyDirs.sh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CDDD8C8-C21D-38AB-3FF4-3191B253D96B}"/>
              </a:ext>
            </a:extLst>
          </p:cNvPr>
          <p:cNvSpPr txBox="1"/>
          <p:nvPr/>
        </p:nvSpPr>
        <p:spPr>
          <a:xfrm>
            <a:off x="4243919" y="1800000"/>
            <a:ext cx="117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Renam.py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E11B3B5-E799-F46C-0188-379D30B710C4}"/>
              </a:ext>
            </a:extLst>
          </p:cNvPr>
          <p:cNvSpPr txBox="1"/>
          <p:nvPr/>
        </p:nvSpPr>
        <p:spPr>
          <a:xfrm>
            <a:off x="3163919" y="2520000"/>
            <a:ext cx="234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All_File_generator.py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F1FE3EE-BC09-E722-DBA1-3514F35EFD76}"/>
              </a:ext>
            </a:extLst>
          </p:cNvPr>
          <p:cNvSpPr txBox="1"/>
          <p:nvPr/>
        </p:nvSpPr>
        <p:spPr>
          <a:xfrm>
            <a:off x="3883919" y="3960000"/>
            <a:ext cx="197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AutoSubmit.sh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1DED093-E5FC-9438-E04B-A39BFCE0B582}"/>
              </a:ext>
            </a:extLst>
          </p:cNvPr>
          <p:cNvSpPr txBox="1"/>
          <p:nvPr/>
        </p:nvSpPr>
        <p:spPr>
          <a:xfrm>
            <a:off x="648000" y="5400000"/>
            <a:ext cx="191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DataOutput.sh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71AE180-90B4-54CA-C598-210847744E9A}"/>
              </a:ext>
            </a:extLst>
          </p:cNvPr>
          <p:cNvSpPr txBox="1"/>
          <p:nvPr/>
        </p:nvSpPr>
        <p:spPr>
          <a:xfrm>
            <a:off x="2803919" y="6120000"/>
            <a:ext cx="288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dataCollector_guiV1.05.py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E6F09727-D9A0-3614-4872-73D19852D67D}"/>
              </a:ext>
            </a:extLst>
          </p:cNvPr>
          <p:cNvSpPr txBox="1"/>
          <p:nvPr/>
        </p:nvSpPr>
        <p:spPr>
          <a:xfrm>
            <a:off x="1363919" y="4680000"/>
            <a:ext cx="2340000" cy="36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outputread V1.00.py</a:t>
            </a:r>
          </a:p>
        </p:txBody>
      </p:sp>
    </p:spTree>
    <p:extLst>
      <p:ext uri="{BB962C8B-B14F-4D97-AF65-F5344CB8AC3E}">
        <p14:creationId xmlns:p14="http://schemas.microsoft.com/office/powerpoint/2010/main" val="1422419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4A463E7-0FD3-E3C2-F687-7A15FEBD96C6}"/>
              </a:ext>
            </a:extLst>
          </p:cNvPr>
          <p:cNvSpPr txBox="1"/>
          <p:nvPr/>
        </p:nvSpPr>
        <p:spPr>
          <a:xfrm>
            <a:off x="2880000" y="360000"/>
            <a:ext cx="2880000" cy="3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配置第一个算例文件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B6A190-1132-7D41-F76D-F0F18259F9F4}"/>
              </a:ext>
            </a:extLst>
          </p:cNvPr>
          <p:cNvSpPr txBox="1"/>
          <p:nvPr/>
        </p:nvSpPr>
        <p:spPr>
          <a:xfrm>
            <a:off x="6480000" y="360000"/>
            <a:ext cx="2880000" cy="3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配置状态表格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DF40F6-ED15-BD12-3714-FA3F71CCE050}"/>
              </a:ext>
            </a:extLst>
          </p:cNvPr>
          <p:cNvSpPr txBox="1"/>
          <p:nvPr/>
        </p:nvSpPr>
        <p:spPr>
          <a:xfrm>
            <a:off x="2880000" y="1080000"/>
            <a:ext cx="28800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将算例文件复制若干次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522D0F-EB53-4886-3B1A-DB3C699DD2E1}"/>
              </a:ext>
            </a:extLst>
          </p:cNvPr>
          <p:cNvSpPr txBox="1"/>
          <p:nvPr/>
        </p:nvSpPr>
        <p:spPr>
          <a:xfrm>
            <a:off x="4680000" y="6120000"/>
            <a:ext cx="28800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气动力参数汇总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60AE92A-37F6-0320-DC14-226C960B32A4}"/>
              </a:ext>
            </a:extLst>
          </p:cNvPr>
          <p:cNvSpPr txBox="1"/>
          <p:nvPr/>
        </p:nvSpPr>
        <p:spPr>
          <a:xfrm>
            <a:off x="4680000" y="3240000"/>
            <a:ext cx="2880000" cy="3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分配各算例的节点与核数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3EFAD98-521B-0FC6-22CA-23DAA8D5240C}"/>
              </a:ext>
            </a:extLst>
          </p:cNvPr>
          <p:cNvSpPr txBox="1"/>
          <p:nvPr/>
        </p:nvSpPr>
        <p:spPr>
          <a:xfrm>
            <a:off x="4680000" y="1800000"/>
            <a:ext cx="28800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将算例文件按状态重命名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DF786CA-E7CC-B452-2874-74BE54D0D736}"/>
              </a:ext>
            </a:extLst>
          </p:cNvPr>
          <p:cNvSpPr txBox="1"/>
          <p:nvPr/>
        </p:nvSpPr>
        <p:spPr>
          <a:xfrm>
            <a:off x="4680000" y="3960000"/>
            <a:ext cx="28800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批量提交</a:t>
            </a: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5B3D847-9E14-5E0C-AED4-4659C5358BB1}"/>
              </a:ext>
            </a:extLst>
          </p:cNvPr>
          <p:cNvSpPr txBox="1"/>
          <p:nvPr/>
        </p:nvSpPr>
        <p:spPr>
          <a:xfrm>
            <a:off x="4656000" y="4656818"/>
            <a:ext cx="28800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查看计算步数与</a:t>
            </a:r>
            <a:r>
              <a:rPr lang="en-US" altLang="zh-CN" dirty="0"/>
              <a:t>CFL</a:t>
            </a:r>
            <a:r>
              <a:rPr lang="zh-CN" altLang="en-US" dirty="0"/>
              <a:t>数</a:t>
            </a:r>
            <a:endParaRPr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36A5B25-FFCA-3E8A-82F2-3B2A1C500BF7}"/>
              </a:ext>
            </a:extLst>
          </p:cNvPr>
          <p:cNvSpPr txBox="1"/>
          <p:nvPr/>
        </p:nvSpPr>
        <p:spPr>
          <a:xfrm>
            <a:off x="4680000" y="5400000"/>
            <a:ext cx="28800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导出气动力系数</a:t>
            </a:r>
            <a:endParaRPr lang="en-US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B746454-2FC0-66C9-5B74-C1077292FA45}"/>
              </a:ext>
            </a:extLst>
          </p:cNvPr>
          <p:cNvSpPr txBox="1"/>
          <p:nvPr/>
        </p:nvSpPr>
        <p:spPr>
          <a:xfrm>
            <a:off x="1440000" y="5400000"/>
            <a:ext cx="28800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导出流场文件</a:t>
            </a:r>
            <a:endParaRPr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7F3ABFF-99B5-4088-D47F-BCB43D128B7B}"/>
              </a:ext>
            </a:extLst>
          </p:cNvPr>
          <p:cNvSpPr txBox="1"/>
          <p:nvPr/>
        </p:nvSpPr>
        <p:spPr>
          <a:xfrm>
            <a:off x="7920000" y="5400000"/>
            <a:ext cx="28800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导出物面文件</a:t>
            </a:r>
            <a:endParaRPr lang="en-US" altLang="zh-CN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FA1C961-62F0-4220-A4D9-42DF596547EE}"/>
              </a:ext>
            </a:extLst>
          </p:cNvPr>
          <p:cNvSpPr txBox="1"/>
          <p:nvPr/>
        </p:nvSpPr>
        <p:spPr>
          <a:xfrm>
            <a:off x="4680000" y="2520000"/>
            <a:ext cx="28800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配置各个算例来流参数</a:t>
            </a:r>
            <a:endParaRPr lang="en-US" altLang="zh-CN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7611D5F-94C5-C009-5A93-6B08B351F9C2}"/>
              </a:ext>
            </a:extLst>
          </p:cNvPr>
          <p:cNvCxnSpPr>
            <a:cxnSpLocks/>
          </p:cNvCxnSpPr>
          <p:nvPr/>
        </p:nvCxnSpPr>
        <p:spPr>
          <a:xfrm>
            <a:off x="6120000" y="2160000"/>
            <a:ext cx="0" cy="3600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28DE4E8-B415-681C-7934-19E125034A47}"/>
              </a:ext>
            </a:extLst>
          </p:cNvPr>
          <p:cNvCxnSpPr>
            <a:cxnSpLocks/>
          </p:cNvCxnSpPr>
          <p:nvPr/>
        </p:nvCxnSpPr>
        <p:spPr>
          <a:xfrm>
            <a:off x="6120000" y="2880000"/>
            <a:ext cx="0" cy="3600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23AD087-F615-526B-76F2-6D0BB492DE22}"/>
              </a:ext>
            </a:extLst>
          </p:cNvPr>
          <p:cNvCxnSpPr>
            <a:cxnSpLocks/>
          </p:cNvCxnSpPr>
          <p:nvPr/>
        </p:nvCxnSpPr>
        <p:spPr>
          <a:xfrm>
            <a:off x="6120000" y="3599785"/>
            <a:ext cx="0" cy="3600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E51B6C7-2897-C392-0A88-13567B62E688}"/>
              </a:ext>
            </a:extLst>
          </p:cNvPr>
          <p:cNvCxnSpPr>
            <a:cxnSpLocks/>
          </p:cNvCxnSpPr>
          <p:nvPr/>
        </p:nvCxnSpPr>
        <p:spPr>
          <a:xfrm>
            <a:off x="6120000" y="4320000"/>
            <a:ext cx="0" cy="3600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194B7D0-0DD8-85F9-7E6C-932161705552}"/>
              </a:ext>
            </a:extLst>
          </p:cNvPr>
          <p:cNvCxnSpPr>
            <a:cxnSpLocks/>
          </p:cNvCxnSpPr>
          <p:nvPr/>
        </p:nvCxnSpPr>
        <p:spPr>
          <a:xfrm>
            <a:off x="6120000" y="5040000"/>
            <a:ext cx="0" cy="3600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D8E7A0B-B983-0D2F-EACC-CC032DF35218}"/>
              </a:ext>
            </a:extLst>
          </p:cNvPr>
          <p:cNvCxnSpPr>
            <a:cxnSpLocks/>
          </p:cNvCxnSpPr>
          <p:nvPr/>
        </p:nvCxnSpPr>
        <p:spPr>
          <a:xfrm>
            <a:off x="6120000" y="5760000"/>
            <a:ext cx="0" cy="3600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F380B030-510C-9458-E698-D74C6767826E}"/>
              </a:ext>
            </a:extLst>
          </p:cNvPr>
          <p:cNvCxnSpPr>
            <a:cxnSpLocks/>
          </p:cNvCxnSpPr>
          <p:nvPr/>
        </p:nvCxnSpPr>
        <p:spPr>
          <a:xfrm>
            <a:off x="4320000" y="720000"/>
            <a:ext cx="0" cy="3600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D3ADCF64-B1DF-14A1-ABD7-F523FBD15B56}"/>
              </a:ext>
            </a:extLst>
          </p:cNvPr>
          <p:cNvCxnSpPr>
            <a:stCxn id="6" idx="3"/>
            <a:endCxn id="9" idx="0"/>
          </p:cNvCxnSpPr>
          <p:nvPr/>
        </p:nvCxnSpPr>
        <p:spPr>
          <a:xfrm>
            <a:off x="5760000" y="1260000"/>
            <a:ext cx="360000" cy="540000"/>
          </a:xfrm>
          <a:prstGeom prst="bentConnector2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E7A5C68C-79DD-D4DF-A2BF-3BC93E492A1D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5400000">
            <a:off x="6480000" y="360000"/>
            <a:ext cx="1080000" cy="1800000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9520A814-B20E-3990-95D0-E132D53EA12F}"/>
              </a:ext>
            </a:extLst>
          </p:cNvPr>
          <p:cNvCxnSpPr>
            <a:cxnSpLocks/>
            <a:stCxn id="11" idx="3"/>
            <a:endCxn id="14" idx="0"/>
          </p:cNvCxnSpPr>
          <p:nvPr/>
        </p:nvCxnSpPr>
        <p:spPr>
          <a:xfrm>
            <a:off x="7536000" y="4836818"/>
            <a:ext cx="1824000" cy="563182"/>
          </a:xfrm>
          <a:prstGeom prst="bentConnector2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8D7DE1AC-30E5-8F22-B674-128D268591AD}"/>
              </a:ext>
            </a:extLst>
          </p:cNvPr>
          <p:cNvCxnSpPr>
            <a:cxnSpLocks/>
            <a:stCxn id="11" idx="1"/>
            <a:endCxn id="13" idx="0"/>
          </p:cNvCxnSpPr>
          <p:nvPr/>
        </p:nvCxnSpPr>
        <p:spPr>
          <a:xfrm rot="10800000" flipV="1">
            <a:off x="2880000" y="4836818"/>
            <a:ext cx="1776000" cy="563182"/>
          </a:xfrm>
          <a:prstGeom prst="bentConnector2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93EF0C4C-55BD-E69D-BD06-77EAACE145C8}"/>
              </a:ext>
            </a:extLst>
          </p:cNvPr>
          <p:cNvSpPr txBox="1"/>
          <p:nvPr/>
        </p:nvSpPr>
        <p:spPr>
          <a:xfrm>
            <a:off x="1440000" y="1080000"/>
            <a:ext cx="180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CopyDirs.sh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CDDD8C8-C21D-38AB-3FF4-3191B253D96B}"/>
              </a:ext>
            </a:extLst>
          </p:cNvPr>
          <p:cNvSpPr txBox="1"/>
          <p:nvPr/>
        </p:nvSpPr>
        <p:spPr>
          <a:xfrm>
            <a:off x="3420000" y="1800000"/>
            <a:ext cx="117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Renam.py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E11B3B5-E799-F46C-0188-379D30B710C4}"/>
              </a:ext>
            </a:extLst>
          </p:cNvPr>
          <p:cNvSpPr txBox="1"/>
          <p:nvPr/>
        </p:nvSpPr>
        <p:spPr>
          <a:xfrm>
            <a:off x="2340000" y="2520000"/>
            <a:ext cx="234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All_File_generator.py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F1FE3EE-BC09-E722-DBA1-3514F35EFD76}"/>
              </a:ext>
            </a:extLst>
          </p:cNvPr>
          <p:cNvSpPr txBox="1"/>
          <p:nvPr/>
        </p:nvSpPr>
        <p:spPr>
          <a:xfrm>
            <a:off x="3060000" y="3960000"/>
            <a:ext cx="197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AutoSubmit.sh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1DED093-E5FC-9438-E04B-A39BFCE0B582}"/>
              </a:ext>
            </a:extLst>
          </p:cNvPr>
          <p:cNvSpPr txBox="1"/>
          <p:nvPr/>
        </p:nvSpPr>
        <p:spPr>
          <a:xfrm>
            <a:off x="-90287" y="5352568"/>
            <a:ext cx="191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DataOutput.sh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71AE180-90B4-54CA-C598-210847744E9A}"/>
              </a:ext>
            </a:extLst>
          </p:cNvPr>
          <p:cNvSpPr txBox="1"/>
          <p:nvPr/>
        </p:nvSpPr>
        <p:spPr>
          <a:xfrm>
            <a:off x="1980000" y="6120000"/>
            <a:ext cx="288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dataCollector_guiV1.05.py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E6F09727-D9A0-3614-4872-73D19852D67D}"/>
              </a:ext>
            </a:extLst>
          </p:cNvPr>
          <p:cNvSpPr txBox="1"/>
          <p:nvPr/>
        </p:nvSpPr>
        <p:spPr>
          <a:xfrm>
            <a:off x="540000" y="4680000"/>
            <a:ext cx="2340000" cy="36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outputread V1.00.py</a:t>
            </a:r>
          </a:p>
        </p:txBody>
      </p:sp>
    </p:spTree>
    <p:extLst>
      <p:ext uri="{BB962C8B-B14F-4D97-AF65-F5344CB8AC3E}">
        <p14:creationId xmlns:p14="http://schemas.microsoft.com/office/powerpoint/2010/main" val="4291059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180</Words>
  <Application>Microsoft Office PowerPoint</Application>
  <PresentationFormat>宽屏</PresentationFormat>
  <Paragraphs>38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 YZ</dc:creator>
  <cp:lastModifiedBy>W YZ</cp:lastModifiedBy>
  <cp:revision>23</cp:revision>
  <dcterms:created xsi:type="dcterms:W3CDTF">2022-06-27T03:25:42Z</dcterms:created>
  <dcterms:modified xsi:type="dcterms:W3CDTF">2022-06-27T07:54:22Z</dcterms:modified>
</cp:coreProperties>
</file>