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8B28D-E6D8-4F94-81CD-009243859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73CBAC-93E9-4D67-B4BE-466496FB0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FDB71-BD6F-4A47-86EB-40CDD498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38AC-40F5-49FF-8813-1FCA23CEAE4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AA7F58-63A4-4B24-86D1-901A942B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922C0-2514-475F-8182-1049733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9645-0A9A-4DE0-AC17-92B168922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29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E2663-2297-4128-84DF-E466D7C0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A17055-9408-42B0-B2E8-263D2A7BA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89968-C5F8-4D90-A5D7-E2683940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38AC-40F5-49FF-8813-1FCA23CEAE4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E14D8-F109-4D44-A7DE-265081F9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75BEF-5965-40DA-8ADA-58732A4E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9645-0A9A-4DE0-AC17-92B168922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12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AC3D61-289F-48D7-8153-A74692EA4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D1B2D8-3E46-444F-B6C7-F5D593814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F274C-88DE-4080-AF5D-5A9FFC30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38AC-40F5-49FF-8813-1FCA23CEAE4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383EB-ECB2-4AAA-BD9D-98DBD6B9F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E954AF-7216-42EA-89CD-99E408B0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9645-0A9A-4DE0-AC17-92B168922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60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C2337-F736-45EC-9AFB-65285219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CF081-4D45-4BD0-8191-7331D1493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5D72E-65CC-45DD-89C5-BDB9003A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38AC-40F5-49FF-8813-1FCA23CEAE4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D2119-0F3C-4048-9828-59B9C79F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C9A3B-18FA-431C-BC1A-E495F438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9645-0A9A-4DE0-AC17-92B168922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63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58E57-F930-4C67-A3F0-8DBE9C2D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37D334-CC8E-440B-A872-979CEE1E8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492A4-64C3-4EE8-BE56-69C2E95C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38AC-40F5-49FF-8813-1FCA23CEAE4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0AB1A9-EAB1-4293-B6ED-62F028F4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4A3AB-8025-4BB5-8211-7ECE40E7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9645-0A9A-4DE0-AC17-92B168922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3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391BE-AD3D-4FA1-BC16-43B38905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72F62-7619-49A5-B0E6-27856C23E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E1B2CB-6549-4E44-B34B-5D7E3ECDC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E4A214-D422-4BE5-9062-6CD3207C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38AC-40F5-49FF-8813-1FCA23CEAE4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4EB95E-DBB6-4CD8-AF19-34A247EE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2324ED-AAC7-483F-815E-DDEE0C46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9645-0A9A-4DE0-AC17-92B168922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7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5D3F7-DC9B-4692-9E41-04A8068F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626A70-6E4F-429F-9A19-2E3603F5E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339E73-92AD-4958-8822-3737DADD3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68A74D-6BEC-474D-AE6D-E08052502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D950B7-FC6E-4352-9855-FD1EF42C6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516C78-F3AC-411E-BA0D-169D34C5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38AC-40F5-49FF-8813-1FCA23CEAE4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F93929-6D7F-4CE5-9539-0F9568EE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013545-AD3E-454A-8120-424F8906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9645-0A9A-4DE0-AC17-92B168922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7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53B99-7331-4B28-9E3F-1921A58E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036F3F-4880-428D-B6D1-0A33ADD7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38AC-40F5-49FF-8813-1FCA23CEAE4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5EA0DA-4988-4F67-BF8E-C05EF823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6C5EE9-A37E-4B80-B498-99144673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9645-0A9A-4DE0-AC17-92B168922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0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358EEF-D796-4AE1-8E55-C5125B60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38AC-40F5-49FF-8813-1FCA23CEAE4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91B2E0-8CF6-4C26-8A11-A0F77A57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E8CC6F-34ED-4260-9244-65CFCAF3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9645-0A9A-4DE0-AC17-92B168922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8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F0CEE-0118-45D5-BC2D-574E49A7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EA253-5645-49FB-B3FE-B5044C6DE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62D083-08B0-46BB-9F21-580CB1A3D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BD7AE9-94C0-4861-8273-D8DA840B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38AC-40F5-49FF-8813-1FCA23CEAE4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16607A-0D56-4890-9A71-339CB249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AC08B-DA29-487D-9475-03D5C8FA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9645-0A9A-4DE0-AC17-92B168922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63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32ABD-372B-4D5B-92BE-54BF4AB8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08A308-389E-411C-9988-174C3EFEB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04E4A9-AFE6-42D0-AB53-A7EE88F2F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3EEDA-67D2-480F-9049-6BE72B28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38AC-40F5-49FF-8813-1FCA23CEAE4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089870-80CC-42E0-ADC1-0296633F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9918C1-506A-4071-8976-61E93CB8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9645-0A9A-4DE0-AC17-92B168922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7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A16257-11C6-4054-83AC-7BE3053A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B6D6F7-AD24-49B8-B319-10A3BBF60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2CB2B-4670-4281-BCE9-57D927B0D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638AC-40F5-49FF-8813-1FCA23CEAE4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5BB58-A311-4EFB-AA1B-5A5BF9FB1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EC901-4CA5-4D96-A059-6AF6E8141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99645-0A9A-4DE0-AC17-92B168922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38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AB9E4B6-FB91-4539-9C60-85DCC38A6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49" y="754836"/>
            <a:ext cx="10487102" cy="534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3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084B038-848C-47B7-9BFF-7440DE490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810" y="362509"/>
            <a:ext cx="6155227" cy="581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0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C4A85A7-437D-4CD1-8814-F0F219B0C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901" y="0"/>
            <a:ext cx="6854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57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YZ</dc:creator>
  <cp:lastModifiedBy>W YZ</cp:lastModifiedBy>
  <cp:revision>2</cp:revision>
  <dcterms:created xsi:type="dcterms:W3CDTF">2021-12-02T02:43:30Z</dcterms:created>
  <dcterms:modified xsi:type="dcterms:W3CDTF">2021-12-02T04:08:36Z</dcterms:modified>
</cp:coreProperties>
</file>