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6C3A-922B-F95B-C576-C2660085A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DDD47-3F8D-001D-EC8E-28C8EED45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E5AC-C411-70CE-7C96-D9EF1253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BF14-1A76-24DF-B0C4-F5A6D654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2E75-33EC-2377-064D-FC6A8245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7EBA-3050-306D-81E3-25D58A0B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90838-5E89-F96E-B520-2BF2A595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5F21-E59C-9755-3A73-ABE6FC15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206E-BE6A-6A99-72CF-B621653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596E-F4EE-A880-8D6C-84F9FF27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02467-8165-EC7E-3DCB-D419E18A9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DE943-3F8E-C6EB-A3DF-802595C27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E4EA-90B5-7143-EE5B-FC8AD920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DBB43-A0AC-9A40-BD2F-A4EA2C25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202F-9892-CCF9-447A-BE3D4B05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18A7-531D-FE04-0C18-A451C38A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855-91BA-87ED-0648-B2B34A59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4D-35F5-E9A5-BF7F-DC2C846F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3840-C525-D81C-C703-F7E53073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BC03-A197-219A-29F7-6441B8FD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A145-D281-1AE8-F9E2-2DC8B752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096F-1BFA-E3A1-AD9A-49520592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4856-D475-F8BC-55F7-7947EE95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EA5C-DFF9-3B88-2F4F-28C933F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4313-9756-9A38-3137-BD90F37B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501D-42FC-63E6-3A9D-DF98FAAE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BE51-F6ED-A5D7-3076-829DAEEEF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F7423-ABDA-A3A8-167B-DF991264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A823-F989-011C-FB4C-134A020E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A9DD4-FA37-1DF0-185F-AFE6040C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2F745-437B-FC92-0FE8-4FA08478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73C1-A865-4E99-5389-E6285961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DAAD2-EC31-C409-FA46-E6828536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7E7C2-A36D-A0F2-FA4B-50883A382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46206-007A-D236-3C61-9D73F798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C092F-530C-14BB-B195-1C80589E1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633AA-5964-D005-F30E-DB9AC367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6372-8F1A-740C-C68D-CAC6BEAF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35672-522B-312D-B4BA-CD30DB1B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9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0054-DE13-83B0-94C5-6CAC199B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A4A3F-1893-2048-2B83-D8CDCE6C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33F3C-8AB7-475E-2F2E-7B4BCCBC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B6D3D-338D-8D63-215A-DEB4DACA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F8C50-3FDE-65D6-9EC1-AFD800AA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CB7F4-E805-9649-45D3-9A44DAED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6D440-A305-1E3F-13FD-38389271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32A0-DA3E-FB9C-034F-700F9BE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94E0-E999-335F-AE38-8207051A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F36A8-D612-1898-FF5C-8A3D712F9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B9A4E-82CD-3E18-B954-130E82DB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906A2-2FBB-C69D-1120-CCD48BE0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5488-AE0E-81C1-549B-097662DC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EB63-8DAC-4DB9-98F9-469056B0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60D67-101E-65A8-2AA8-8134FC562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3A819-114F-BE08-6FFF-89A9B09C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EE0BC-758A-E929-39E5-00C0667D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6047-351A-91C2-8046-CDE5DB03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03B42-92C2-53DC-11B0-12949F0F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6C83B-19B7-7CD2-687A-A7DAD33B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5A9B-E82D-CCFA-8CF0-1C1D87463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1F43-440E-4134-121E-08CCC3AFC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74C0-0C13-4BE6-BE51-745C967E0FC3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0F7D-44B9-69CE-4E14-4B1C4B955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21699-0D08-A26B-A911-06499497F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AA18-5DD4-4907-8C95-004BCBEF6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6A9D632-A743-A830-00DE-554306899410}"/>
              </a:ext>
            </a:extLst>
          </p:cNvPr>
          <p:cNvGrpSpPr/>
          <p:nvPr/>
        </p:nvGrpSpPr>
        <p:grpSpPr>
          <a:xfrm rot="4687005">
            <a:off x="3268946" y="1478032"/>
            <a:ext cx="4377602" cy="4321279"/>
            <a:chOff x="3176968" y="1538992"/>
            <a:chExt cx="4377602" cy="4321279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F4DFA3C-F79E-20EB-3A4D-9084758F7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0" t="18969" r="11963" b="5333"/>
            <a:stretch>
              <a:fillRect/>
            </a:stretch>
          </p:blipFill>
          <p:spPr>
            <a:xfrm>
              <a:off x="6539109" y="2483127"/>
              <a:ext cx="1015461" cy="1824713"/>
            </a:xfrm>
            <a:custGeom>
              <a:avLst/>
              <a:gdLst>
                <a:gd name="connsiteX0" fmla="*/ 705590 w 1015461"/>
                <a:gd name="connsiteY0" fmla="*/ 0 h 1768839"/>
                <a:gd name="connsiteX1" fmla="*/ 896645 w 1015461"/>
                <a:gd name="connsiteY1" fmla="*/ 1768839 h 1768839"/>
                <a:gd name="connsiteX2" fmla="*/ 86742 w 1015461"/>
                <a:gd name="connsiteY2" fmla="*/ 1506693 h 1768839"/>
                <a:gd name="connsiteX3" fmla="*/ 121637 w 1015461"/>
                <a:gd name="connsiteY3" fmla="*/ 1407361 h 1768839"/>
                <a:gd name="connsiteX4" fmla="*/ 39940 w 1015461"/>
                <a:gd name="connsiteY4" fmla="*/ 528169 h 1768839"/>
                <a:gd name="connsiteX5" fmla="*/ 0 w 1015461"/>
                <a:gd name="connsiteY5" fmla="*/ 461069 h 176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5461" h="1768839">
                  <a:moveTo>
                    <a:pt x="705590" y="0"/>
                  </a:moveTo>
                  <a:cubicBezTo>
                    <a:pt x="1035983" y="521213"/>
                    <a:pt x="1106303" y="1172257"/>
                    <a:pt x="896645" y="1768839"/>
                  </a:cubicBezTo>
                  <a:lnTo>
                    <a:pt x="86742" y="1506693"/>
                  </a:lnTo>
                  <a:lnTo>
                    <a:pt x="121637" y="1407361"/>
                  </a:lnTo>
                  <a:cubicBezTo>
                    <a:pt x="209137" y="1114180"/>
                    <a:pt x="182022" y="797342"/>
                    <a:pt x="39940" y="528169"/>
                  </a:cubicBezTo>
                  <a:lnTo>
                    <a:pt x="0" y="461069"/>
                  </a:lnTo>
                  <a:close/>
                </a:path>
              </a:pathLst>
            </a:cu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00F3BCC-D96D-BBDE-2E65-0432CA1C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3" t="1613" r="39096" b="790"/>
            <a:stretch>
              <a:fillRect/>
            </a:stretch>
          </p:blipFill>
          <p:spPr>
            <a:xfrm rot="2748502">
              <a:off x="6016364" y="3871479"/>
              <a:ext cx="1053104" cy="1903420"/>
            </a:xfrm>
            <a:custGeom>
              <a:avLst/>
              <a:gdLst>
                <a:gd name="connsiteX0" fmla="*/ 816953 w 1053104"/>
                <a:gd name="connsiteY0" fmla="*/ 0 h 1813073"/>
                <a:gd name="connsiteX1" fmla="*/ 862434 w 1053104"/>
                <a:gd name="connsiteY1" fmla="*/ 1813073 h 1813073"/>
                <a:gd name="connsiteX2" fmla="*/ 0 w 1053104"/>
                <a:gd name="connsiteY2" fmla="*/ 1435283 h 1813073"/>
                <a:gd name="connsiteX3" fmla="*/ 45437 w 1053104"/>
                <a:gd name="connsiteY3" fmla="*/ 1337466 h 1813073"/>
                <a:gd name="connsiteX4" fmla="*/ 130259 w 1053104"/>
                <a:gd name="connsiteY4" fmla="*/ 870307 h 1813073"/>
                <a:gd name="connsiteX5" fmla="*/ 22109 w 1053104"/>
                <a:gd name="connsiteY5" fmla="*/ 407991 h 1813073"/>
                <a:gd name="connsiteX6" fmla="*/ 17444 w 1053104"/>
                <a:gd name="connsiteY6" fmla="*/ 399139 h 181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104" h="1813073">
                  <a:moveTo>
                    <a:pt x="816953" y="0"/>
                  </a:moveTo>
                  <a:cubicBezTo>
                    <a:pt x="1115019" y="565758"/>
                    <a:pt x="1131759" y="1233080"/>
                    <a:pt x="862434" y="1813073"/>
                  </a:cubicBezTo>
                  <a:lnTo>
                    <a:pt x="0" y="1435283"/>
                  </a:lnTo>
                  <a:lnTo>
                    <a:pt x="45437" y="1337466"/>
                  </a:lnTo>
                  <a:cubicBezTo>
                    <a:pt x="103982" y="1193065"/>
                    <a:pt x="134397" y="1035156"/>
                    <a:pt x="130259" y="870307"/>
                  </a:cubicBezTo>
                  <a:cubicBezTo>
                    <a:pt x="126122" y="705458"/>
                    <a:pt x="87824" y="549274"/>
                    <a:pt x="22109" y="407991"/>
                  </a:cubicBezTo>
                  <a:lnTo>
                    <a:pt x="17444" y="399139"/>
                  </a:lnTo>
                  <a:close/>
                </a:path>
              </a:pathLst>
            </a:cu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7EF574CC-5762-6FF3-F0A9-09979DD3F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21" t="5731" r="17242" b="2434"/>
            <a:stretch>
              <a:fillRect/>
            </a:stretch>
          </p:blipFill>
          <p:spPr>
            <a:xfrm rot="6071091">
              <a:off x="4601525" y="4445179"/>
              <a:ext cx="1049879" cy="1780306"/>
            </a:xfrm>
            <a:custGeom>
              <a:avLst/>
              <a:gdLst>
                <a:gd name="connsiteX0" fmla="*/ 774695 w 1049879"/>
                <a:gd name="connsiteY0" fmla="*/ 0 h 1780306"/>
                <a:gd name="connsiteX1" fmla="*/ 911128 w 1049879"/>
                <a:gd name="connsiteY1" fmla="*/ 1780306 h 1780306"/>
                <a:gd name="connsiteX2" fmla="*/ 50523 w 1049879"/>
                <a:gd name="connsiteY2" fmla="*/ 1469230 h 1780306"/>
                <a:gd name="connsiteX3" fmla="*/ 84844 w 1049879"/>
                <a:gd name="connsiteY3" fmla="*/ 1370989 h 1780306"/>
                <a:gd name="connsiteX4" fmla="*/ 4208 w 1049879"/>
                <a:gd name="connsiteY4" fmla="*/ 489387 h 1780306"/>
                <a:gd name="connsiteX5" fmla="*/ 0 w 1049879"/>
                <a:gd name="connsiteY5" fmla="*/ 482180 h 178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9879" h="1780306">
                  <a:moveTo>
                    <a:pt x="774695" y="0"/>
                  </a:moveTo>
                  <a:cubicBezTo>
                    <a:pt x="1085644" y="532492"/>
                    <a:pt x="1135860" y="1187757"/>
                    <a:pt x="911128" y="1780306"/>
                  </a:cubicBezTo>
                  <a:lnTo>
                    <a:pt x="50523" y="1469230"/>
                  </a:lnTo>
                  <a:lnTo>
                    <a:pt x="84844" y="1370989"/>
                  </a:lnTo>
                  <a:cubicBezTo>
                    <a:pt x="173313" y="1072053"/>
                    <a:pt x="142005" y="754923"/>
                    <a:pt x="4208" y="489387"/>
                  </a:cubicBezTo>
                  <a:lnTo>
                    <a:pt x="0" y="482180"/>
                  </a:lnTo>
                  <a:close/>
                </a:path>
              </a:pathLst>
            </a:cu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1C08A798-30DF-1C0A-F237-1F2CAF62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0" t="26090" r="15566" b="3352"/>
            <a:stretch>
              <a:fillRect/>
            </a:stretch>
          </p:blipFill>
          <p:spPr>
            <a:xfrm rot="9062546">
              <a:off x="3334322" y="3655175"/>
              <a:ext cx="1089433" cy="1756532"/>
            </a:xfrm>
            <a:custGeom>
              <a:avLst/>
              <a:gdLst>
                <a:gd name="connsiteX0" fmla="*/ 827453 w 1089433"/>
                <a:gd name="connsiteY0" fmla="*/ 0 h 1756532"/>
                <a:gd name="connsiteX1" fmla="*/ 932201 w 1089433"/>
                <a:gd name="connsiteY1" fmla="*/ 1756532 h 1756532"/>
                <a:gd name="connsiteX2" fmla="*/ 65557 w 1089433"/>
                <a:gd name="connsiteY2" fmla="*/ 1423637 h 1756532"/>
                <a:gd name="connsiteX3" fmla="*/ 87245 w 1089433"/>
                <a:gd name="connsiteY3" fmla="*/ 1367125 h 1756532"/>
                <a:gd name="connsiteX4" fmla="*/ 97081 w 1089433"/>
                <a:gd name="connsiteY4" fmla="*/ 688989 h 1756532"/>
                <a:gd name="connsiteX5" fmla="*/ 6950 w 1089433"/>
                <a:gd name="connsiteY5" fmla="*/ 472604 h 1756532"/>
                <a:gd name="connsiteX6" fmla="*/ 0 w 1089433"/>
                <a:gd name="connsiteY6" fmla="*/ 461280 h 175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9433" h="1756532">
                  <a:moveTo>
                    <a:pt x="827453" y="0"/>
                  </a:moveTo>
                  <a:cubicBezTo>
                    <a:pt x="1135360" y="534804"/>
                    <a:pt x="1173913" y="1181318"/>
                    <a:pt x="932201" y="1756532"/>
                  </a:cubicBezTo>
                  <a:lnTo>
                    <a:pt x="65557" y="1423637"/>
                  </a:lnTo>
                  <a:lnTo>
                    <a:pt x="87245" y="1367125"/>
                  </a:lnTo>
                  <a:cubicBezTo>
                    <a:pt x="157639" y="1153307"/>
                    <a:pt x="165817" y="918510"/>
                    <a:pt x="97081" y="688989"/>
                  </a:cubicBezTo>
                  <a:cubicBezTo>
                    <a:pt x="74169" y="612481"/>
                    <a:pt x="43795" y="540183"/>
                    <a:pt x="6950" y="472604"/>
                  </a:cubicBezTo>
                  <a:lnTo>
                    <a:pt x="0" y="461280"/>
                  </a:lnTo>
                  <a:close/>
                </a:path>
              </a:pathLst>
            </a:cu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397EC420-4058-B169-EAD0-0D2EAD24F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4" t="2858" r="16528" b="-2334"/>
            <a:stretch/>
          </p:blipFill>
          <p:spPr>
            <a:xfrm rot="11811164">
              <a:off x="3176968" y="2165594"/>
              <a:ext cx="1015038" cy="1801385"/>
            </a:xfrm>
            <a:custGeom>
              <a:avLst/>
              <a:gdLst>
                <a:gd name="connsiteX0" fmla="*/ 850802 w 1015038"/>
                <a:gd name="connsiteY0" fmla="*/ 0 h 1801385"/>
                <a:gd name="connsiteX1" fmla="*/ 771825 w 1015038"/>
                <a:gd name="connsiteY1" fmla="*/ 1801385 h 1801385"/>
                <a:gd name="connsiteX2" fmla="*/ 0 w 1015038"/>
                <a:gd name="connsiteY2" fmla="*/ 1399291 h 1801385"/>
                <a:gd name="connsiteX3" fmla="*/ 28518 w 1015038"/>
                <a:gd name="connsiteY3" fmla="*/ 1337340 h 1801385"/>
                <a:gd name="connsiteX4" fmla="*/ 29838 w 1015038"/>
                <a:gd name="connsiteY4" fmla="*/ 436557 h 1801385"/>
                <a:gd name="connsiteX5" fmla="*/ 8023 w 1015038"/>
                <a:gd name="connsiteY5" fmla="*/ 389375 h 180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5038" h="1801385">
                  <a:moveTo>
                    <a:pt x="850802" y="0"/>
                  </a:moveTo>
                  <a:cubicBezTo>
                    <a:pt x="1094769" y="574262"/>
                    <a:pt x="1065701" y="1237286"/>
                    <a:pt x="771825" y="1801385"/>
                  </a:cubicBezTo>
                  <a:lnTo>
                    <a:pt x="0" y="1399291"/>
                  </a:lnTo>
                  <a:lnTo>
                    <a:pt x="28518" y="1337340"/>
                  </a:lnTo>
                  <a:cubicBezTo>
                    <a:pt x="148898" y="1037883"/>
                    <a:pt x="142558" y="714836"/>
                    <a:pt x="29838" y="436557"/>
                  </a:cubicBezTo>
                  <a:lnTo>
                    <a:pt x="8023" y="389375"/>
                  </a:lnTo>
                  <a:close/>
                </a:path>
              </a:pathLst>
            </a:cu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43EFA548-7C5C-6979-E0BA-92563B4804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" t="1566" r="30063" b="-1566"/>
            <a:stretch/>
          </p:blipFill>
          <p:spPr>
            <a:xfrm rot="15395769">
              <a:off x="4164575" y="1183925"/>
              <a:ext cx="1075447" cy="1785581"/>
            </a:xfrm>
            <a:custGeom>
              <a:avLst/>
              <a:gdLst>
                <a:gd name="connsiteX0" fmla="*/ 744719 w 1075447"/>
                <a:gd name="connsiteY0" fmla="*/ 0 h 1785581"/>
                <a:gd name="connsiteX1" fmla="*/ 1031723 w 1075447"/>
                <a:gd name="connsiteY1" fmla="*/ 1563964 h 1785581"/>
                <a:gd name="connsiteX2" fmla="*/ 972141 w 1075447"/>
                <a:gd name="connsiteY2" fmla="*/ 1785581 h 1785581"/>
                <a:gd name="connsiteX3" fmla="*/ 962396 w 1075447"/>
                <a:gd name="connsiteY3" fmla="*/ 1785581 h 1785581"/>
                <a:gd name="connsiteX4" fmla="*/ 186748 w 1075447"/>
                <a:gd name="connsiteY4" fmla="*/ 1501888 h 1785581"/>
                <a:gd name="connsiteX5" fmla="*/ 206583 w 1075447"/>
                <a:gd name="connsiteY5" fmla="*/ 1425728 h 1785581"/>
                <a:gd name="connsiteX6" fmla="*/ 42885 w 1075447"/>
                <a:gd name="connsiteY6" fmla="*/ 530623 h 1785581"/>
                <a:gd name="connsiteX7" fmla="*/ 0 w 1075447"/>
                <a:gd name="connsiteY7" fmla="*/ 469437 h 178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5447" h="1785581">
                  <a:moveTo>
                    <a:pt x="744719" y="0"/>
                  </a:moveTo>
                  <a:cubicBezTo>
                    <a:pt x="1041501" y="470817"/>
                    <a:pt x="1142440" y="1033758"/>
                    <a:pt x="1031723" y="1563964"/>
                  </a:cubicBezTo>
                  <a:lnTo>
                    <a:pt x="972141" y="1785581"/>
                  </a:lnTo>
                  <a:lnTo>
                    <a:pt x="962396" y="1785581"/>
                  </a:lnTo>
                  <a:lnTo>
                    <a:pt x="186748" y="1501888"/>
                  </a:lnTo>
                  <a:lnTo>
                    <a:pt x="206583" y="1425728"/>
                  </a:lnTo>
                  <a:cubicBezTo>
                    <a:pt x="268433" y="1131256"/>
                    <a:pt x="218753" y="809622"/>
                    <a:pt x="42885" y="530623"/>
                  </a:cubicBezTo>
                  <a:lnTo>
                    <a:pt x="0" y="469437"/>
                  </a:lnTo>
                  <a:close/>
                </a:path>
              </a:pathLst>
            </a:cu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F395C8C-070A-319E-A541-1B0D67FDA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32" t="-4320" r="9623" b="4320"/>
            <a:stretch/>
          </p:blipFill>
          <p:spPr>
            <a:xfrm rot="18862241">
              <a:off x="5570967" y="1149544"/>
              <a:ext cx="1152973" cy="1978849"/>
            </a:xfrm>
            <a:custGeom>
              <a:avLst/>
              <a:gdLst>
                <a:gd name="connsiteX0" fmla="*/ 668134 w 1124137"/>
                <a:gd name="connsiteY0" fmla="*/ 0 h 1712746"/>
                <a:gd name="connsiteX1" fmla="*/ 1071717 w 1124137"/>
                <a:gd name="connsiteY1" fmla="*/ 1712746 h 1712746"/>
                <a:gd name="connsiteX2" fmla="*/ 248712 w 1124137"/>
                <a:gd name="connsiteY2" fmla="*/ 1530794 h 1712746"/>
                <a:gd name="connsiteX3" fmla="*/ 258107 w 1124137"/>
                <a:gd name="connsiteY3" fmla="*/ 1495400 h 1712746"/>
                <a:gd name="connsiteX4" fmla="*/ 282371 w 1124137"/>
                <a:gd name="connsiteY4" fmla="*/ 1262253 h 1712746"/>
                <a:gd name="connsiteX5" fmla="*/ 9647 w 1124137"/>
                <a:gd name="connsiteY5" fmla="*/ 526385 h 1712746"/>
                <a:gd name="connsiteX6" fmla="*/ 0 w 1124137"/>
                <a:gd name="connsiteY6" fmla="*/ 516105 h 171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137" h="1712746">
                  <a:moveTo>
                    <a:pt x="668134" y="0"/>
                  </a:moveTo>
                  <a:cubicBezTo>
                    <a:pt x="1064709" y="481690"/>
                    <a:pt x="1213252" y="1112089"/>
                    <a:pt x="1071717" y="1712746"/>
                  </a:cubicBezTo>
                  <a:lnTo>
                    <a:pt x="248712" y="1530794"/>
                  </a:lnTo>
                  <a:lnTo>
                    <a:pt x="258107" y="1495400"/>
                  </a:lnTo>
                  <a:cubicBezTo>
                    <a:pt x="274017" y="1420091"/>
                    <a:pt x="282371" y="1342118"/>
                    <a:pt x="282371" y="1262253"/>
                  </a:cubicBezTo>
                  <a:cubicBezTo>
                    <a:pt x="282371" y="982728"/>
                    <a:pt x="180024" y="726359"/>
                    <a:pt x="9647" y="526385"/>
                  </a:cubicBezTo>
                  <a:lnTo>
                    <a:pt x="0" y="516105"/>
                  </a:lnTo>
                  <a:close/>
                </a:path>
              </a:pathLst>
            </a:cu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9F430D-94D6-A27E-F472-A534AB7E02A8}"/>
              </a:ext>
            </a:extLst>
          </p:cNvPr>
          <p:cNvSpPr/>
          <p:nvPr/>
        </p:nvSpPr>
        <p:spPr>
          <a:xfrm>
            <a:off x="4584207" y="3090796"/>
            <a:ext cx="174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1630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AF4103-5E31-B94C-36F8-4C38051CCD46}"/>
              </a:ext>
            </a:extLst>
          </p:cNvPr>
          <p:cNvGrpSpPr/>
          <p:nvPr/>
        </p:nvGrpSpPr>
        <p:grpSpPr>
          <a:xfrm>
            <a:off x="-1610711" y="1240199"/>
            <a:ext cx="4321279" cy="4377602"/>
            <a:chOff x="3215289" y="1400367"/>
            <a:chExt cx="4321279" cy="437760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A9D632-A743-A830-00DE-554306899410}"/>
                </a:ext>
              </a:extLst>
            </p:cNvPr>
            <p:cNvGrpSpPr/>
            <p:nvPr/>
          </p:nvGrpSpPr>
          <p:grpSpPr>
            <a:xfrm rot="4687005">
              <a:off x="3187128" y="1428528"/>
              <a:ext cx="4377602" cy="4321279"/>
              <a:chOff x="3176968" y="1538992"/>
              <a:chExt cx="4377602" cy="4321279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2F4DFA3C-F79E-20EB-3A4D-9084758F7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0" t="18969" r="11963" b="5333"/>
              <a:stretch>
                <a:fillRect/>
              </a:stretch>
            </p:blipFill>
            <p:spPr>
              <a:xfrm>
                <a:off x="6539109" y="2483127"/>
                <a:ext cx="1015461" cy="1824713"/>
              </a:xfrm>
              <a:custGeom>
                <a:avLst/>
                <a:gdLst>
                  <a:gd name="connsiteX0" fmla="*/ 705590 w 1015461"/>
                  <a:gd name="connsiteY0" fmla="*/ 0 h 1768839"/>
                  <a:gd name="connsiteX1" fmla="*/ 896645 w 1015461"/>
                  <a:gd name="connsiteY1" fmla="*/ 1768839 h 1768839"/>
                  <a:gd name="connsiteX2" fmla="*/ 86742 w 1015461"/>
                  <a:gd name="connsiteY2" fmla="*/ 1506693 h 1768839"/>
                  <a:gd name="connsiteX3" fmla="*/ 121637 w 1015461"/>
                  <a:gd name="connsiteY3" fmla="*/ 1407361 h 1768839"/>
                  <a:gd name="connsiteX4" fmla="*/ 39940 w 1015461"/>
                  <a:gd name="connsiteY4" fmla="*/ 528169 h 1768839"/>
                  <a:gd name="connsiteX5" fmla="*/ 0 w 1015461"/>
                  <a:gd name="connsiteY5" fmla="*/ 461069 h 1768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5461" h="1768839">
                    <a:moveTo>
                      <a:pt x="705590" y="0"/>
                    </a:moveTo>
                    <a:cubicBezTo>
                      <a:pt x="1035983" y="521213"/>
                      <a:pt x="1106303" y="1172257"/>
                      <a:pt x="896645" y="1768839"/>
                    </a:cubicBezTo>
                    <a:lnTo>
                      <a:pt x="86742" y="1506693"/>
                    </a:lnTo>
                    <a:lnTo>
                      <a:pt x="121637" y="1407361"/>
                    </a:lnTo>
                    <a:cubicBezTo>
                      <a:pt x="209137" y="1114180"/>
                      <a:pt x="182022" y="797342"/>
                      <a:pt x="39940" y="528169"/>
                    </a:cubicBezTo>
                    <a:lnTo>
                      <a:pt x="0" y="461069"/>
                    </a:lnTo>
                    <a:close/>
                  </a:path>
                </a:pathLst>
              </a:cu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B00F3BCC-D96D-BBDE-2E65-0432CA1C9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63" t="1613" r="39096" b="790"/>
              <a:stretch>
                <a:fillRect/>
              </a:stretch>
            </p:blipFill>
            <p:spPr>
              <a:xfrm rot="2748502">
                <a:off x="6016364" y="3871479"/>
                <a:ext cx="1053104" cy="1903420"/>
              </a:xfrm>
              <a:custGeom>
                <a:avLst/>
                <a:gdLst>
                  <a:gd name="connsiteX0" fmla="*/ 816953 w 1053104"/>
                  <a:gd name="connsiteY0" fmla="*/ 0 h 1813073"/>
                  <a:gd name="connsiteX1" fmla="*/ 862434 w 1053104"/>
                  <a:gd name="connsiteY1" fmla="*/ 1813073 h 1813073"/>
                  <a:gd name="connsiteX2" fmla="*/ 0 w 1053104"/>
                  <a:gd name="connsiteY2" fmla="*/ 1435283 h 1813073"/>
                  <a:gd name="connsiteX3" fmla="*/ 45437 w 1053104"/>
                  <a:gd name="connsiteY3" fmla="*/ 1337466 h 1813073"/>
                  <a:gd name="connsiteX4" fmla="*/ 130259 w 1053104"/>
                  <a:gd name="connsiteY4" fmla="*/ 870307 h 1813073"/>
                  <a:gd name="connsiteX5" fmla="*/ 22109 w 1053104"/>
                  <a:gd name="connsiteY5" fmla="*/ 407991 h 1813073"/>
                  <a:gd name="connsiteX6" fmla="*/ 17444 w 1053104"/>
                  <a:gd name="connsiteY6" fmla="*/ 399139 h 181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3104" h="1813073">
                    <a:moveTo>
                      <a:pt x="816953" y="0"/>
                    </a:moveTo>
                    <a:cubicBezTo>
                      <a:pt x="1115019" y="565758"/>
                      <a:pt x="1131759" y="1233080"/>
                      <a:pt x="862434" y="1813073"/>
                    </a:cubicBezTo>
                    <a:lnTo>
                      <a:pt x="0" y="1435283"/>
                    </a:lnTo>
                    <a:lnTo>
                      <a:pt x="45437" y="1337466"/>
                    </a:lnTo>
                    <a:cubicBezTo>
                      <a:pt x="103982" y="1193065"/>
                      <a:pt x="134397" y="1035156"/>
                      <a:pt x="130259" y="870307"/>
                    </a:cubicBezTo>
                    <a:cubicBezTo>
                      <a:pt x="126122" y="705458"/>
                      <a:pt x="87824" y="549274"/>
                      <a:pt x="22109" y="407991"/>
                    </a:cubicBezTo>
                    <a:lnTo>
                      <a:pt x="17444" y="399139"/>
                    </a:lnTo>
                    <a:close/>
                  </a:path>
                </a:pathLst>
              </a:cu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7EF574CC-5762-6FF3-F0A9-09979DD3F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21" t="5731" r="17242" b="2434"/>
              <a:stretch>
                <a:fillRect/>
              </a:stretch>
            </p:blipFill>
            <p:spPr>
              <a:xfrm rot="6071091">
                <a:off x="4601525" y="4445179"/>
                <a:ext cx="1049879" cy="1780306"/>
              </a:xfrm>
              <a:custGeom>
                <a:avLst/>
                <a:gdLst>
                  <a:gd name="connsiteX0" fmla="*/ 774695 w 1049879"/>
                  <a:gd name="connsiteY0" fmla="*/ 0 h 1780306"/>
                  <a:gd name="connsiteX1" fmla="*/ 911128 w 1049879"/>
                  <a:gd name="connsiteY1" fmla="*/ 1780306 h 1780306"/>
                  <a:gd name="connsiteX2" fmla="*/ 50523 w 1049879"/>
                  <a:gd name="connsiteY2" fmla="*/ 1469230 h 1780306"/>
                  <a:gd name="connsiteX3" fmla="*/ 84844 w 1049879"/>
                  <a:gd name="connsiteY3" fmla="*/ 1370989 h 1780306"/>
                  <a:gd name="connsiteX4" fmla="*/ 4208 w 1049879"/>
                  <a:gd name="connsiteY4" fmla="*/ 489387 h 1780306"/>
                  <a:gd name="connsiteX5" fmla="*/ 0 w 1049879"/>
                  <a:gd name="connsiteY5" fmla="*/ 482180 h 178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79" h="1780306">
                    <a:moveTo>
                      <a:pt x="774695" y="0"/>
                    </a:moveTo>
                    <a:cubicBezTo>
                      <a:pt x="1085644" y="532492"/>
                      <a:pt x="1135860" y="1187757"/>
                      <a:pt x="911128" y="1780306"/>
                    </a:cubicBezTo>
                    <a:lnTo>
                      <a:pt x="50523" y="1469230"/>
                    </a:lnTo>
                    <a:lnTo>
                      <a:pt x="84844" y="1370989"/>
                    </a:lnTo>
                    <a:cubicBezTo>
                      <a:pt x="173313" y="1072053"/>
                      <a:pt x="142005" y="754923"/>
                      <a:pt x="4208" y="489387"/>
                    </a:cubicBezTo>
                    <a:lnTo>
                      <a:pt x="0" y="482180"/>
                    </a:lnTo>
                    <a:close/>
                  </a:path>
                </a:pathLst>
              </a:cu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C08A798-30DF-1C0A-F237-1F2CAF625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00" t="26090" r="15566" b="3352"/>
              <a:stretch>
                <a:fillRect/>
              </a:stretch>
            </p:blipFill>
            <p:spPr>
              <a:xfrm rot="9062546">
                <a:off x="3334322" y="3655175"/>
                <a:ext cx="1089433" cy="1756532"/>
              </a:xfrm>
              <a:custGeom>
                <a:avLst/>
                <a:gdLst>
                  <a:gd name="connsiteX0" fmla="*/ 827453 w 1089433"/>
                  <a:gd name="connsiteY0" fmla="*/ 0 h 1756532"/>
                  <a:gd name="connsiteX1" fmla="*/ 932201 w 1089433"/>
                  <a:gd name="connsiteY1" fmla="*/ 1756532 h 1756532"/>
                  <a:gd name="connsiteX2" fmla="*/ 65557 w 1089433"/>
                  <a:gd name="connsiteY2" fmla="*/ 1423637 h 1756532"/>
                  <a:gd name="connsiteX3" fmla="*/ 87245 w 1089433"/>
                  <a:gd name="connsiteY3" fmla="*/ 1367125 h 1756532"/>
                  <a:gd name="connsiteX4" fmla="*/ 97081 w 1089433"/>
                  <a:gd name="connsiteY4" fmla="*/ 688989 h 1756532"/>
                  <a:gd name="connsiteX5" fmla="*/ 6950 w 1089433"/>
                  <a:gd name="connsiteY5" fmla="*/ 472604 h 1756532"/>
                  <a:gd name="connsiteX6" fmla="*/ 0 w 1089433"/>
                  <a:gd name="connsiteY6" fmla="*/ 461280 h 175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9433" h="1756532">
                    <a:moveTo>
                      <a:pt x="827453" y="0"/>
                    </a:moveTo>
                    <a:cubicBezTo>
                      <a:pt x="1135360" y="534804"/>
                      <a:pt x="1173913" y="1181318"/>
                      <a:pt x="932201" y="1756532"/>
                    </a:cubicBezTo>
                    <a:lnTo>
                      <a:pt x="65557" y="1423637"/>
                    </a:lnTo>
                    <a:lnTo>
                      <a:pt x="87245" y="1367125"/>
                    </a:lnTo>
                    <a:cubicBezTo>
                      <a:pt x="157639" y="1153307"/>
                      <a:pt x="165817" y="918510"/>
                      <a:pt x="97081" y="688989"/>
                    </a:cubicBezTo>
                    <a:cubicBezTo>
                      <a:pt x="74169" y="612481"/>
                      <a:pt x="43795" y="540183"/>
                      <a:pt x="6950" y="472604"/>
                    </a:cubicBezTo>
                    <a:lnTo>
                      <a:pt x="0" y="461280"/>
                    </a:lnTo>
                    <a:close/>
                  </a:path>
                </a:pathLst>
              </a:cu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397EC420-4058-B169-EAD0-0D2EAD24F0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14" t="2858" r="16528" b="-2334"/>
              <a:stretch/>
            </p:blipFill>
            <p:spPr>
              <a:xfrm rot="11811164">
                <a:off x="3176968" y="2165594"/>
                <a:ext cx="1015038" cy="1801385"/>
              </a:xfrm>
              <a:custGeom>
                <a:avLst/>
                <a:gdLst>
                  <a:gd name="connsiteX0" fmla="*/ 850802 w 1015038"/>
                  <a:gd name="connsiteY0" fmla="*/ 0 h 1801385"/>
                  <a:gd name="connsiteX1" fmla="*/ 771825 w 1015038"/>
                  <a:gd name="connsiteY1" fmla="*/ 1801385 h 1801385"/>
                  <a:gd name="connsiteX2" fmla="*/ 0 w 1015038"/>
                  <a:gd name="connsiteY2" fmla="*/ 1399291 h 1801385"/>
                  <a:gd name="connsiteX3" fmla="*/ 28518 w 1015038"/>
                  <a:gd name="connsiteY3" fmla="*/ 1337340 h 1801385"/>
                  <a:gd name="connsiteX4" fmla="*/ 29838 w 1015038"/>
                  <a:gd name="connsiteY4" fmla="*/ 436557 h 1801385"/>
                  <a:gd name="connsiteX5" fmla="*/ 8023 w 1015038"/>
                  <a:gd name="connsiteY5" fmla="*/ 389375 h 180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5038" h="1801385">
                    <a:moveTo>
                      <a:pt x="850802" y="0"/>
                    </a:moveTo>
                    <a:cubicBezTo>
                      <a:pt x="1094769" y="574262"/>
                      <a:pt x="1065701" y="1237286"/>
                      <a:pt x="771825" y="1801385"/>
                    </a:cubicBezTo>
                    <a:lnTo>
                      <a:pt x="0" y="1399291"/>
                    </a:lnTo>
                    <a:lnTo>
                      <a:pt x="28518" y="1337340"/>
                    </a:lnTo>
                    <a:cubicBezTo>
                      <a:pt x="148898" y="1037883"/>
                      <a:pt x="142558" y="714836"/>
                      <a:pt x="29838" y="436557"/>
                    </a:cubicBezTo>
                    <a:lnTo>
                      <a:pt x="8023" y="389375"/>
                    </a:lnTo>
                    <a:close/>
                  </a:path>
                </a:pathLst>
              </a:cu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43EFA548-7C5C-6979-E0BA-92563B4804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1" t="1566" r="30063" b="-1566"/>
              <a:stretch/>
            </p:blipFill>
            <p:spPr>
              <a:xfrm rot="15395769">
                <a:off x="4164575" y="1183925"/>
                <a:ext cx="1075447" cy="1785581"/>
              </a:xfrm>
              <a:custGeom>
                <a:avLst/>
                <a:gdLst>
                  <a:gd name="connsiteX0" fmla="*/ 744719 w 1075447"/>
                  <a:gd name="connsiteY0" fmla="*/ 0 h 1785581"/>
                  <a:gd name="connsiteX1" fmla="*/ 1031723 w 1075447"/>
                  <a:gd name="connsiteY1" fmla="*/ 1563964 h 1785581"/>
                  <a:gd name="connsiteX2" fmla="*/ 972141 w 1075447"/>
                  <a:gd name="connsiteY2" fmla="*/ 1785581 h 1785581"/>
                  <a:gd name="connsiteX3" fmla="*/ 962396 w 1075447"/>
                  <a:gd name="connsiteY3" fmla="*/ 1785581 h 1785581"/>
                  <a:gd name="connsiteX4" fmla="*/ 186748 w 1075447"/>
                  <a:gd name="connsiteY4" fmla="*/ 1501888 h 1785581"/>
                  <a:gd name="connsiteX5" fmla="*/ 206583 w 1075447"/>
                  <a:gd name="connsiteY5" fmla="*/ 1425728 h 1785581"/>
                  <a:gd name="connsiteX6" fmla="*/ 42885 w 1075447"/>
                  <a:gd name="connsiteY6" fmla="*/ 530623 h 1785581"/>
                  <a:gd name="connsiteX7" fmla="*/ 0 w 1075447"/>
                  <a:gd name="connsiteY7" fmla="*/ 469437 h 1785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5447" h="1785581">
                    <a:moveTo>
                      <a:pt x="744719" y="0"/>
                    </a:moveTo>
                    <a:cubicBezTo>
                      <a:pt x="1041501" y="470817"/>
                      <a:pt x="1142440" y="1033758"/>
                      <a:pt x="1031723" y="1563964"/>
                    </a:cubicBezTo>
                    <a:lnTo>
                      <a:pt x="972141" y="1785581"/>
                    </a:lnTo>
                    <a:lnTo>
                      <a:pt x="962396" y="1785581"/>
                    </a:lnTo>
                    <a:lnTo>
                      <a:pt x="186748" y="1501888"/>
                    </a:lnTo>
                    <a:lnTo>
                      <a:pt x="206583" y="1425728"/>
                    </a:lnTo>
                    <a:cubicBezTo>
                      <a:pt x="268433" y="1131256"/>
                      <a:pt x="218753" y="809622"/>
                      <a:pt x="42885" y="530623"/>
                    </a:cubicBezTo>
                    <a:lnTo>
                      <a:pt x="0" y="469437"/>
                    </a:lnTo>
                    <a:close/>
                  </a:path>
                </a:pathLst>
              </a:cu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F395C8C-070A-319E-A541-1B0D67FDAC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032" t="-4320" r="9623" b="4320"/>
              <a:stretch/>
            </p:blipFill>
            <p:spPr>
              <a:xfrm rot="18862241">
                <a:off x="5570967" y="1149544"/>
                <a:ext cx="1152973" cy="1978849"/>
              </a:xfrm>
              <a:custGeom>
                <a:avLst/>
                <a:gdLst>
                  <a:gd name="connsiteX0" fmla="*/ 668134 w 1124137"/>
                  <a:gd name="connsiteY0" fmla="*/ 0 h 1712746"/>
                  <a:gd name="connsiteX1" fmla="*/ 1071717 w 1124137"/>
                  <a:gd name="connsiteY1" fmla="*/ 1712746 h 1712746"/>
                  <a:gd name="connsiteX2" fmla="*/ 248712 w 1124137"/>
                  <a:gd name="connsiteY2" fmla="*/ 1530794 h 1712746"/>
                  <a:gd name="connsiteX3" fmla="*/ 258107 w 1124137"/>
                  <a:gd name="connsiteY3" fmla="*/ 1495400 h 1712746"/>
                  <a:gd name="connsiteX4" fmla="*/ 282371 w 1124137"/>
                  <a:gd name="connsiteY4" fmla="*/ 1262253 h 1712746"/>
                  <a:gd name="connsiteX5" fmla="*/ 9647 w 1124137"/>
                  <a:gd name="connsiteY5" fmla="*/ 526385 h 1712746"/>
                  <a:gd name="connsiteX6" fmla="*/ 0 w 1124137"/>
                  <a:gd name="connsiteY6" fmla="*/ 516105 h 1712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4137" h="1712746">
                    <a:moveTo>
                      <a:pt x="668134" y="0"/>
                    </a:moveTo>
                    <a:cubicBezTo>
                      <a:pt x="1064709" y="481690"/>
                      <a:pt x="1213252" y="1112089"/>
                      <a:pt x="1071717" y="1712746"/>
                    </a:cubicBezTo>
                    <a:lnTo>
                      <a:pt x="248712" y="1530794"/>
                    </a:lnTo>
                    <a:lnTo>
                      <a:pt x="258107" y="1495400"/>
                    </a:lnTo>
                    <a:cubicBezTo>
                      <a:pt x="274017" y="1420091"/>
                      <a:pt x="282371" y="1342118"/>
                      <a:pt x="282371" y="1262253"/>
                    </a:cubicBezTo>
                    <a:cubicBezTo>
                      <a:pt x="282371" y="982728"/>
                      <a:pt x="180024" y="726359"/>
                      <a:pt x="9647" y="526385"/>
                    </a:cubicBezTo>
                    <a:lnTo>
                      <a:pt x="0" y="516105"/>
                    </a:lnTo>
                    <a:close/>
                  </a:path>
                </a:pathLst>
              </a:cu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9F430D-94D6-A27E-F472-A534AB7E02A8}"/>
                </a:ext>
              </a:extLst>
            </p:cNvPr>
            <p:cNvSpPr/>
            <p:nvPr/>
          </p:nvSpPr>
          <p:spPr>
            <a:xfrm>
              <a:off x="4661147" y="3109068"/>
              <a:ext cx="188254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58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2024-08-03T10:19:09Z</dcterms:created>
  <dcterms:modified xsi:type="dcterms:W3CDTF">2024-08-03T12:25:25Z</dcterms:modified>
</cp:coreProperties>
</file>