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0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zh-CN" altLang="zh-CN"/>
              <a:t>鸿蒙移动应用开发</a:t>
            </a:r>
            <a:br>
              <a:rPr lang="zh-CN" altLang="zh-CN"/>
            </a:br>
            <a:r>
              <a:rPr lang="en-US" altLang="zh-CN"/>
              <a:t>                     </a:t>
            </a:r>
            <a:r>
              <a:rPr lang="en-US" altLang="zh-CN" sz="2800"/>
              <a:t>——</a:t>
            </a:r>
            <a:r>
              <a:rPr lang="zh-CN" altLang="en-US" sz="2800"/>
              <a:t>倾心家教与畜牧环控</a:t>
            </a:r>
            <a:endParaRPr lang="zh-CN" altLang="en-US" sz="2800"/>
          </a:p>
        </p:txBody>
      </p:sp>
      <p:pic>
        <p:nvPicPr>
          <p:cNvPr id="4" name="图片 3" descr="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170" y="3484880"/>
            <a:ext cx="2714625" cy="2714625"/>
          </a:xfrm>
          <a:prstGeom prst="rect">
            <a:avLst/>
          </a:prstGeom>
        </p:spPr>
      </p:pic>
      <p:pic>
        <p:nvPicPr>
          <p:cNvPr id="5" name="图片 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910" y="3484880"/>
            <a:ext cx="2705100" cy="2705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38525" y="630999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倾心家教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30820" y="630999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畜牧环控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小组分工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5491480" cy="2428875"/>
          </a:xfrm>
        </p:spPr>
        <p:txBody>
          <a:bodyPr>
            <a:normAutofit fontScale="90000" lnSpcReduction="20000"/>
          </a:bodyPr>
          <a:p>
            <a:pPr algn="l"/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倾心家教：</a:t>
            </a:r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l"/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杨靖宇：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 algn="l"/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服务端的开发</a:t>
            </a:r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 algn="l"/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数据库的搭建与连接</a:t>
            </a:r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lvl="2" algn="l"/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通信协议的设计</a:t>
            </a:r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85800" lvl="1" indent="-228600" algn="l">
              <a:buFont typeface="Arial" panose="020B0604020202020204" pitchFamily="34" charset="0"/>
              <a:buChar char="●"/>
            </a:pP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阮忠意：</a:t>
            </a:r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0" lvl="2" indent="-228600" algn="l">
              <a:buFont typeface="Arial" panose="020B0604020202020204" pitchFamily="34" charset="0"/>
              <a:buChar char="●"/>
            </a:pP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客户端的开发</a:t>
            </a:r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8330" y="3919220"/>
            <a:ext cx="4892675" cy="2526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lvl="0" indent="-228600" algn="l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畜牧环控：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85800" lvl="1" indent="-228600" algn="l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杨靖宇：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0" lvl="2" indent="-228600" algn="l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部分页面的开发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85800" lvl="1" indent="-228600" algn="l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阮忠意：</a:t>
            </a:r>
            <a:endParaRPr lang="zh-CN" altLang="en-US" sz="1600" spc="150">
              <a:solidFill>
                <a:schemeClr val="tx1">
                  <a:lumMod val="95000"/>
                  <a:lumOff val="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1143000" lvl="2" indent="-228600" algn="l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客户端逻辑开发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0" lvl="2" indent="-228600" algn="l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主要页面开发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99810" y="1490345"/>
            <a:ext cx="34010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lvl="0" indent="-228600" algn="l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文档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PPT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的制作：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85800" lvl="1" indent="-228600" algn="l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杨靖宇承担主要内容。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案例一：倾心</a:t>
            </a:r>
            <a:r>
              <a:rPr lang="zh-CN" altLang="en-US"/>
              <a:t>家教</a:t>
            </a:r>
            <a:endParaRPr lang="zh-CN" altLang="en-US"/>
          </a:p>
        </p:txBody>
      </p:sp>
      <p:pic>
        <p:nvPicPr>
          <p:cNvPr id="4" name="内容占位符 3" descr="icon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71915" y="183515"/>
            <a:ext cx="2002790" cy="20027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8330" y="1339850"/>
            <a:ext cx="282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项目架构：</a:t>
            </a:r>
            <a:r>
              <a:rPr lang="en-US" altLang="zh-CN" sz="2400"/>
              <a:t>C/S</a:t>
            </a:r>
            <a:r>
              <a:rPr lang="zh-CN" altLang="en-US" sz="2400"/>
              <a:t>架构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845820" y="2058670"/>
            <a:ext cx="38023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服务端：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</a:rPr>
              <a:t>SpringBoot</a:t>
            </a:r>
            <a:r>
              <a:rPr lang="zh-CN" altLang="en-US">
                <a:solidFill>
                  <a:schemeClr val="tx1"/>
                </a:solidFill>
              </a:rPr>
              <a:t>框架：</a:t>
            </a:r>
            <a:endParaRPr lang="zh-CN" altLang="en-US">
              <a:solidFill>
                <a:schemeClr val="tx1"/>
              </a:solidFill>
            </a:endParaRPr>
          </a:p>
          <a:p>
            <a:pPr marL="914400" lvl="2" indent="0">
              <a:buNone/>
            </a:pPr>
            <a:r>
              <a:rPr lang="zh-CN" altLang="en-US">
                <a:solidFill>
                  <a:schemeClr val="tx1"/>
                </a:solidFill>
              </a:rPr>
              <a:t>为客户端提供</a:t>
            </a:r>
            <a:r>
              <a:rPr lang="en-US" altLang="zh-CN">
                <a:solidFill>
                  <a:schemeClr val="tx1"/>
                </a:solidFill>
              </a:rPr>
              <a:t>Http</a:t>
            </a:r>
            <a:r>
              <a:rPr lang="zh-CN" altLang="en-US">
                <a:solidFill>
                  <a:schemeClr val="tx1"/>
                </a:solidFill>
              </a:rPr>
              <a:t>访问接口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</a:rPr>
              <a:t>MyBatis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endParaRPr lang="zh-CN" altLang="en-US">
              <a:solidFill>
                <a:schemeClr val="tx1"/>
              </a:solidFill>
            </a:endParaRPr>
          </a:p>
          <a:p>
            <a:pPr marL="914400" lvl="2" indent="0">
              <a:buNone/>
            </a:pPr>
            <a:r>
              <a:rPr lang="zh-CN" altLang="en-US">
                <a:solidFill>
                  <a:schemeClr val="tx1"/>
                </a:solidFill>
              </a:rPr>
              <a:t>与数据库进行交互</a:t>
            </a:r>
            <a:endParaRPr lang="en-US" altLang="zh-CN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</a:rPr>
              <a:t>MySQL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zh-CN" altLang="en-US">
                <a:solidFill>
                  <a:schemeClr val="tx1"/>
                </a:solidFill>
              </a:rPr>
              <a:t>提供数据存储</a:t>
            </a:r>
            <a:r>
              <a:rPr lang="zh-CN" altLang="en-US">
                <a:solidFill>
                  <a:schemeClr val="tx1"/>
                </a:solidFill>
              </a:rPr>
              <a:t>服务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5820" y="4088765"/>
            <a:ext cx="47167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客户端：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</a:rPr>
              <a:t>HarmoneyOS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zh-CN" altLang="en-US">
                <a:solidFill>
                  <a:schemeClr val="tx1"/>
                </a:solidFill>
              </a:rPr>
              <a:t>基于</a:t>
            </a:r>
            <a:r>
              <a:rPr lang="en-US" altLang="zh-CN">
                <a:solidFill>
                  <a:schemeClr val="tx1"/>
                </a:solidFill>
              </a:rPr>
              <a:t>java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xml</a:t>
            </a:r>
            <a:r>
              <a:rPr lang="zh-CN" altLang="en-US">
                <a:solidFill>
                  <a:schemeClr val="tx1"/>
                </a:solidFill>
              </a:rPr>
              <a:t>编写的鸿蒙</a:t>
            </a:r>
            <a:r>
              <a:rPr lang="en-US" altLang="zh-CN">
                <a:solidFill>
                  <a:schemeClr val="tx1"/>
                </a:solidFill>
              </a:rPr>
              <a:t>app</a:t>
            </a:r>
            <a:endParaRPr lang="en-US" altLang="zh-CN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</a:rPr>
              <a:t>ZZRHttp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zh-CN" altLang="en-US">
                <a:solidFill>
                  <a:schemeClr val="tx1"/>
                </a:solidFill>
              </a:rPr>
              <a:t>一款开源的轻量级鸿蒙</a:t>
            </a:r>
            <a:r>
              <a:rPr lang="en-US" altLang="zh-CN">
                <a:solidFill>
                  <a:schemeClr val="tx1"/>
                </a:solidFill>
              </a:rPr>
              <a:t>Http</a:t>
            </a:r>
            <a:r>
              <a:rPr lang="zh-CN" altLang="en-US">
                <a:solidFill>
                  <a:schemeClr val="tx1"/>
                </a:solidFill>
              </a:rPr>
              <a:t>协议框架</a:t>
            </a:r>
            <a:endParaRPr lang="en-US" altLang="zh-CN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</a:rPr>
              <a:t>Gson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zh-CN" altLang="en-US">
                <a:solidFill>
                  <a:schemeClr val="tx1"/>
                </a:solidFill>
              </a:rPr>
              <a:t>一款开源的</a:t>
            </a:r>
            <a:r>
              <a:rPr lang="en-US" altLang="zh-CN">
                <a:solidFill>
                  <a:schemeClr val="tx1"/>
                </a:solidFill>
              </a:rPr>
              <a:t>json</a:t>
            </a:r>
            <a:r>
              <a:rPr lang="zh-CN" altLang="en-US">
                <a:solidFill>
                  <a:schemeClr val="tx1"/>
                </a:solidFill>
              </a:rPr>
              <a:t>解析器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" name="图片 7" descr="倾心家教基本架构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452370"/>
            <a:ext cx="6359525" cy="37522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案例二：畜牧</a:t>
            </a:r>
            <a:r>
              <a:rPr lang="zh-CN" altLang="en-US"/>
              <a:t>环控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6471920" cy="4759325"/>
          </a:xfrm>
        </p:spPr>
        <p:txBody>
          <a:bodyPr/>
          <a:p>
            <a:r>
              <a:rPr lang="zh-CN" altLang="en-US"/>
              <a:t>项目架构：</a:t>
            </a:r>
            <a:r>
              <a:rPr lang="en-US" altLang="zh-CN"/>
              <a:t>C/S</a:t>
            </a:r>
            <a:r>
              <a:rPr lang="zh-CN" altLang="en-US"/>
              <a:t>架构</a:t>
            </a:r>
            <a:endParaRPr lang="zh-CN" altLang="en-US"/>
          </a:p>
          <a:p>
            <a:pPr lvl="1"/>
            <a:r>
              <a:rPr lang="zh-CN" altLang="en-US"/>
              <a:t>服务端：</a:t>
            </a:r>
            <a:endParaRPr lang="zh-CN" altLang="en-US"/>
          </a:p>
          <a:p>
            <a:pPr lvl="2"/>
            <a:r>
              <a:rPr lang="en-US" altLang="zh-CN"/>
              <a:t>Django</a:t>
            </a:r>
            <a:r>
              <a:rPr lang="zh-CN" altLang="en-US"/>
              <a:t>：</a:t>
            </a:r>
            <a:endParaRPr lang="zh-CN" altLang="en-US"/>
          </a:p>
          <a:p>
            <a:pPr lvl="3"/>
            <a:r>
              <a:rPr lang="zh-CN" altLang="en-US"/>
              <a:t>基于</a:t>
            </a:r>
            <a:r>
              <a:rPr lang="en-US" altLang="zh-CN"/>
              <a:t>Django</a:t>
            </a:r>
            <a:r>
              <a:rPr lang="zh-CN" altLang="en-US"/>
              <a:t>开发的一套</a:t>
            </a:r>
            <a:r>
              <a:rPr lang="en-US" altLang="zh-CN"/>
              <a:t>RESTFul</a:t>
            </a:r>
            <a:r>
              <a:rPr lang="zh-CN" altLang="en-US"/>
              <a:t>风格的</a:t>
            </a:r>
            <a:r>
              <a:rPr lang="en-US" altLang="zh-CN"/>
              <a:t>Http</a:t>
            </a:r>
            <a:r>
              <a:rPr lang="zh-CN" altLang="en-US"/>
              <a:t>协议接口</a:t>
            </a:r>
            <a:endParaRPr lang="zh-CN" altLang="en-US"/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客户端：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HarmonyOS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600200" lvl="3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基于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与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编写的鸿蒙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ZZRHttp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600200" lvl="3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一款开源的轻量级鸿蒙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Http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协议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框架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Gson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600200" lvl="3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一款开源的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json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格式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解析器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4910" y="269875"/>
            <a:ext cx="2133600" cy="2133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175760" y="2829560"/>
            <a:ext cx="38404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感谢</a:t>
            </a:r>
            <a:r>
              <a:rPr lang="zh-CN" alt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观看</a:t>
            </a:r>
            <a:endParaRPr lang="zh-CN" altLang="en-US" sz="7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UNIT_PLACING_PICTURE_USER_VIEWPORT" val="{&quot;height&quot;:7495,&quot;width&quot;:7495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WPS 演示</Application>
  <PresentationFormat>宽屏</PresentationFormat>
  <Paragraphs>65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鸿蒙移动应用开发                      ——倾心家教与畜牧环控</vt:lpstr>
      <vt:lpstr>小组分工</vt:lpstr>
      <vt:lpstr>案例一：倾心家教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Hlght Light</cp:lastModifiedBy>
  <cp:revision>176</cp:revision>
  <dcterms:created xsi:type="dcterms:W3CDTF">2019-06-19T02:08:00Z</dcterms:created>
  <dcterms:modified xsi:type="dcterms:W3CDTF">2021-11-25T10:21:39Z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0E05C2B889C74AD8A39A0B8C465154FF</vt:lpwstr>
  </property>
</Properties>
</file>