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58" r:id="rId5"/>
    <p:sldId id="260" r:id="rId6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143" autoAdjust="0"/>
  </p:normalViewPr>
  <p:slideViewPr>
    <p:cSldViewPr snapToGrid="0">
      <p:cViewPr varScale="1">
        <p:scale>
          <a:sx n="160" d="100"/>
          <a:sy n="160" d="100"/>
        </p:scale>
        <p:origin x="10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8A0D317-A514-44F5-9912-ABABD3F2C64B}" type="datetime1">
              <a:rPr lang="da-DK" smtClean="0"/>
              <a:pPr algn="r" rtl="0"/>
              <a:t>26-06-2017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a-DK"/>
              <a:pPr algn="r" rtl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0B82A0-CEB8-417E-8BE5-520826F17AE7}" type="datetime1">
              <a:rPr lang="da-DK" smtClean="0"/>
              <a:pPr/>
              <a:t>26-06-2017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dirty="0"/>
              <a:t>Klik for at redigere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77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732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87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a-DK" smtClean="0"/>
              <a:t>Klik for at redigere undertiteltypografien i masteren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2" y="421594"/>
            <a:ext cx="2820987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97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0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11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25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26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F18F07-6850-448C-BAAE-4D13885F374B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1" y="1330347"/>
            <a:ext cx="4061703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F9A59B60-FAAB-451D-BE1A-56804B8E837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0" y="1330347"/>
            <a:ext cx="4089509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Kombinationstegning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" name="Kombinationstegning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Kombinationstegning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  <p:sp>
            <p:nvSpPr>
              <p:cNvPr id="21" name="Kombinationstegning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</p:grpSp>
        <p:sp>
          <p:nvSpPr>
            <p:cNvPr id="12" name="Kombinationstegning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" name="Pladsholder til billede 2" descr="En tom pladsholder til at tilføje et billede. Klik på pladsholderen, og vælg det billede, du vil tilføj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2F265C-71D8-4A00-B7B8-9A8D74D8DE30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62792B-623C-4C8A-B4F7-6EC4DB670E7A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5643FE-4376-4D52-AB23-20766A940ACD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A3CB2A-E0A5-4691-AD31-6A6164409AB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A798EE-B388-4423-BF7B-3B4A44A2FD2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C8A191-1C5F-4498-AB48-E3D614163C1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66A993-C8DA-4345-809F-8C9BA5E50C6C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1E443C-54CB-412A-B7D9-097EDCD27158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0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1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6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39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7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0" name="Pladsholder til tekst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050B66-49E3-4F82-983F-6A1BCD284084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9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1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8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2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9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80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3" name="Pladsholder til tekst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81889-F811-49C7-A0E9-6E365C4B8573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dirty="0"/>
              <a:t>Klik for at redigere teksttypografier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dirty="0"/>
              <a:t>Rediger teksttypografier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0AD25B1-EADD-4EF9-B554-78BF34C2B222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Training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a-DK" dirty="0" smtClean="0"/>
              <a:t>Athena</a:t>
            </a:r>
          </a:p>
          <a:p>
            <a:pPr rtl="0"/>
            <a:endParaRPr lang="da-DK" dirty="0"/>
          </a:p>
          <a:p>
            <a:r>
              <a:rPr lang="da-DK" dirty="0"/>
              <a:t>https://github.com/SuperJoachim/misc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Azure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Fordele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Agilt</a:t>
            </a:r>
          </a:p>
          <a:p>
            <a:r>
              <a:rPr lang="da-DK" dirty="0" smtClean="0"/>
              <a:t>Automatiseret</a:t>
            </a:r>
          </a:p>
          <a:p>
            <a:r>
              <a:rPr lang="da-DK" dirty="0" smtClean="0"/>
              <a:t>Ubegrænset (næsten)</a:t>
            </a:r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smtClean="0"/>
              <a:t>Ulemper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 smtClean="0"/>
              <a:t>Komplekst</a:t>
            </a:r>
          </a:p>
          <a:p>
            <a:r>
              <a:rPr lang="da-DK" dirty="0" smtClean="0"/>
              <a:t>Skiftende</a:t>
            </a:r>
          </a:p>
          <a:p>
            <a:r>
              <a:rPr lang="da-DK" dirty="0" smtClean="0"/>
              <a:t>Ubegrænset (helt)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9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Azure</a:t>
            </a:r>
            <a:r>
              <a:rPr lang="da-DK" dirty="0" smtClean="0"/>
              <a:t> i Athena</a:t>
            </a:r>
            <a:endParaRPr lang="da-DK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 smtClean="0"/>
              <a:t>Traditionelle </a:t>
            </a:r>
            <a:r>
              <a:rPr lang="da-DK" dirty="0" err="1" smtClean="0"/>
              <a:t>VM’er</a:t>
            </a:r>
            <a:endParaRPr lang="da-DK" dirty="0" smtClean="0"/>
          </a:p>
          <a:p>
            <a:pPr lvl="1"/>
            <a:r>
              <a:rPr lang="da-DK" dirty="0" smtClean="0"/>
              <a:t>Især til </a:t>
            </a:r>
            <a:r>
              <a:rPr lang="da-DK" dirty="0" err="1" smtClean="0"/>
              <a:t>peaks</a:t>
            </a:r>
            <a:r>
              <a:rPr lang="da-DK" dirty="0" smtClean="0"/>
              <a:t> ved tests eller midlertidige miljøer</a:t>
            </a:r>
          </a:p>
          <a:p>
            <a:r>
              <a:rPr lang="da-DK" dirty="0" smtClean="0"/>
              <a:t>DNS</a:t>
            </a:r>
          </a:p>
          <a:p>
            <a:r>
              <a:rPr lang="da-DK" dirty="0" smtClean="0"/>
              <a:t>SQL</a:t>
            </a:r>
          </a:p>
          <a:p>
            <a:r>
              <a:rPr lang="da-DK" dirty="0" smtClean="0"/>
              <a:t>Websites</a:t>
            </a:r>
          </a:p>
          <a:p>
            <a:r>
              <a:rPr lang="da-DK" dirty="0" smtClean="0"/>
              <a:t>Data (</a:t>
            </a:r>
            <a:r>
              <a:rPr lang="da-DK" dirty="0" err="1" smtClean="0"/>
              <a:t>storSimple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Peering</a:t>
            </a:r>
            <a:endParaRPr lang="da-DK" dirty="0" smtClean="0"/>
          </a:p>
          <a:p>
            <a:r>
              <a:rPr lang="da-DK" dirty="0" smtClean="0"/>
              <a:t>Intern testmiljø</a:t>
            </a:r>
          </a:p>
          <a:p>
            <a:r>
              <a:rPr lang="da-DK" dirty="0" smtClean="0"/>
              <a:t>Backup &amp; Recovery</a:t>
            </a:r>
          </a:p>
          <a:p>
            <a:r>
              <a:rPr lang="da-DK" dirty="0" smtClean="0"/>
              <a:t>Log Analytics</a:t>
            </a:r>
          </a:p>
          <a:p>
            <a:r>
              <a:rPr lang="da-DK" smtClean="0"/>
              <a:t>SMTP</a:t>
            </a: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3568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ARM vs. </a:t>
            </a:r>
            <a:r>
              <a:rPr lang="da-DK" dirty="0" err="1" smtClean="0"/>
              <a:t>Azure</a:t>
            </a:r>
            <a:r>
              <a:rPr lang="da-DK" dirty="0" smtClean="0"/>
              <a:t> Classic</a:t>
            </a:r>
            <a:endParaRPr lang="da-DK" dirty="0"/>
          </a:p>
        </p:txBody>
      </p:sp>
      <p:sp>
        <p:nvSpPr>
          <p:cNvPr id="14" name="Pladsholder til indhol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Classic er den gamle portal. </a:t>
            </a:r>
            <a:endParaRPr lang="da-DK" dirty="0"/>
          </a:p>
          <a:p>
            <a:pPr rtl="0"/>
            <a:r>
              <a:rPr lang="da-DK" dirty="0" smtClean="0"/>
              <a:t>ARM er den nye portal – </a:t>
            </a:r>
            <a:r>
              <a:rPr lang="da-DK" dirty="0" err="1" smtClean="0"/>
              <a:t>Azure</a:t>
            </a:r>
            <a:r>
              <a:rPr lang="da-DK" dirty="0" smtClean="0"/>
              <a:t> Ressource Manager.</a:t>
            </a:r>
            <a:endParaRPr lang="da-DK" dirty="0"/>
          </a:p>
          <a:p>
            <a:pPr rtl="0"/>
            <a:r>
              <a:rPr lang="da-DK" dirty="0" err="1" smtClean="0"/>
              <a:t>IaC</a:t>
            </a:r>
            <a:r>
              <a:rPr lang="da-DK" dirty="0" smtClean="0"/>
              <a:t> via ARM templates.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Rundvisning i portal </a:t>
            </a:r>
            <a:r>
              <a:rPr lang="da-DK" smtClean="0"/>
              <a:t>+ øvelser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Demo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illustration 16 x 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32_TF03431377_TF03431377" id="{0FB2B566-0106-4E88-88B2-84FAA77B0089}" vid="{B89BA24F-29EE-41DC-A1AB-DB2FCE41D8D7}"/>
    </a:ext>
  </a:extLst>
</a:theme>
</file>

<file path=ppt/theme/theme2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Præsentation med illustreret naturlandskab (widescreen)</Template>
  <TotalTime>68</TotalTime>
  <Words>90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Segoe Print</vt:lpstr>
      <vt:lpstr>Naturillustration 16 x 9</vt:lpstr>
      <vt:lpstr>Azure Training</vt:lpstr>
      <vt:lpstr>Azure?</vt:lpstr>
      <vt:lpstr>Azure i Athena</vt:lpstr>
      <vt:lpstr>Azure ARM vs. Azure Classic</vt:lpstr>
      <vt:lpstr>Rundvisning i portal + øvelser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Training</dc:title>
  <dc:creator>Joachim Stapelfeldt</dc:creator>
  <cp:lastModifiedBy>Joachim Stapelfeldt</cp:lastModifiedBy>
  <cp:revision>9</cp:revision>
  <dcterms:created xsi:type="dcterms:W3CDTF">2017-06-20T10:32:39Z</dcterms:created>
  <dcterms:modified xsi:type="dcterms:W3CDTF">2017-06-26T11:52:39Z</dcterms:modified>
</cp:coreProperties>
</file>