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62" r:id="rId6"/>
    <p:sldId id="267" r:id="rId7"/>
    <p:sldId id="268" r:id="rId8"/>
    <p:sldId id="269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2143" autoAdjust="0"/>
  </p:normalViewPr>
  <p:slideViewPr>
    <p:cSldViewPr snapToGrid="0">
      <p:cViewPr varScale="1">
        <p:scale>
          <a:sx n="160" d="100"/>
          <a:sy n="160" d="100"/>
        </p:scale>
        <p:origin x="10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da" dirty="0"/>
            <a:t>Gruppe 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da"/>
            <a:t>Gruppe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8AEC6483-23EF-4414-8E2A-6A005181899E}">
      <dgm:prSet phldrT="[Text]"/>
      <dgm:spPr/>
      <dgm:t>
        <a:bodyPr rtlCol="0"/>
        <a:lstStyle/>
        <a:p>
          <a:pPr rtl="0"/>
          <a:r>
            <a:rPr lang="da"/>
            <a:t>Gruppe 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da"/>
            <a:t>Gruppe 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da"/>
            <a:t>Gruppe 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da"/>
            <a:t>Gruppe 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EAA4FAF7-2B1B-440D-AB04-52061A8327A8}" type="pres">
      <dgm:prSet presAssocID="{0EFAF7DB-220E-474B-A306-B18848A2E64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277308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" sz="3000" kern="1200" dirty="0"/>
            <a:t>Gruppe 1</a:t>
          </a:r>
        </a:p>
      </dsp:txBody>
      <dsp:txXfrm>
        <a:off x="277308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" sz="3000" kern="1200"/>
            <a:t>Gruppe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277308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" sz="3000" kern="1200"/>
            <a:t>Gruppe 3</a:t>
          </a:r>
        </a:p>
      </dsp:txBody>
      <dsp:txXfrm>
        <a:off x="277308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580392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" sz="3000" kern="1200"/>
            <a:t>Gruppe 4</a:t>
          </a:r>
        </a:p>
      </dsp:txBody>
      <dsp:txXfrm>
        <a:off x="2580392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277308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" sz="3000" kern="1200"/>
            <a:t>Gruppe 5</a:t>
          </a:r>
        </a:p>
      </dsp:txBody>
      <dsp:txXfrm>
        <a:off x="277308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580392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" sz="3000" kern="1200"/>
            <a:t>Gruppe 6</a:t>
          </a:r>
        </a:p>
      </dsp:txBody>
      <dsp:txXfrm>
        <a:off x="2580392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8A0D317-A514-44F5-9912-ABABD3F2C64B}" type="datetime1">
              <a:rPr lang="da-DK" smtClean="0"/>
              <a:pPr algn="r" rtl="0"/>
              <a:t>20-06-2017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a-DK"/>
              <a:pPr algn="r" rtl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50B82A0-CEB8-417E-8BE5-520826F17AE7}" type="datetime1">
              <a:rPr lang="da-DK" smtClean="0"/>
              <a:pPr/>
              <a:t>20-06-2017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dirty="0"/>
              <a:t>Klik for at redigere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772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015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3903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8093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708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732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876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024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991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693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191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978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744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a-DK" smtClean="0"/>
              <a:t>Klik for at redigere undertiteltypografien i masteren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2" y="421594"/>
            <a:ext cx="2820987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97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0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11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25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26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F18F07-6850-448C-BAAE-4D13885F374B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1" y="1330347"/>
            <a:ext cx="4061703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F9A59B60-FAAB-451D-BE1A-56804B8E8376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0" y="1330347"/>
            <a:ext cx="4089509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Kombinationstegning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" name="Kombinationstegning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Kombinationstegning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  <p:sp>
            <p:nvSpPr>
              <p:cNvPr id="21" name="Kombinationstegning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</p:grpSp>
        <p:sp>
          <p:nvSpPr>
            <p:cNvPr id="12" name="Kombinationstegning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" name="Pladsholder til billede 2" descr="En tom pladsholder til at tilføje et billede. Klik på pladsholderen, og vælg det billede, du vil tilføj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2F265C-71D8-4A00-B7B8-9A8D74D8DE30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62792B-623C-4C8A-B4F7-6EC4DB670E7A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5643FE-4376-4D52-AB23-20766A940ACD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A3CB2A-E0A5-4691-AD31-6A6164409AB5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A798EE-B388-4423-BF7B-3B4A44A2FD25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C8A191-1C5F-4498-AB48-E3D614163C16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66A993-C8DA-4345-809F-8C9BA5E50C6C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1E443C-54CB-412A-B7D9-097EDCD27158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0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1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6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39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7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0" name="Pladsholder til tekst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050B66-49E3-4F82-983F-6A1BCD284084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9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1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8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2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9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80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3" name="Pladsholder til tekst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81889-F811-49C7-A0E9-6E365C4B8573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dirty="0"/>
              <a:t>Klik for at redigere teksttypografier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dirty="0"/>
              <a:t>Rediger teksttypografier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0AD25B1-EADD-4EF9-B554-78BF34C2B222}" type="datetime1">
              <a:rPr lang="da-DK" smtClean="0"/>
              <a:pPr/>
              <a:t>20-06-2017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Training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Athena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Tilføj en slidetitel – 5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Tilføj en slidetitel – 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Tilføj en slidetitel – 7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ARM vs. </a:t>
            </a:r>
            <a:r>
              <a:rPr lang="da-DK" dirty="0" err="1" smtClean="0"/>
              <a:t>Azure</a:t>
            </a:r>
            <a:r>
              <a:rPr lang="da-DK" dirty="0" smtClean="0"/>
              <a:t> Classic</a:t>
            </a:r>
            <a:endParaRPr lang="da-DK" dirty="0"/>
          </a:p>
        </p:txBody>
      </p:sp>
      <p:sp>
        <p:nvSpPr>
          <p:cNvPr id="14" name="Pladsholder til indhol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Classic er den gamle portal. </a:t>
            </a:r>
            <a:endParaRPr lang="da-DK" dirty="0"/>
          </a:p>
          <a:p>
            <a:pPr rtl="0"/>
            <a:r>
              <a:rPr lang="da-DK" dirty="0" smtClean="0"/>
              <a:t>ARM er den nye portal – </a:t>
            </a:r>
            <a:r>
              <a:rPr lang="da-DK" dirty="0" err="1" smtClean="0"/>
              <a:t>Azure</a:t>
            </a:r>
            <a:r>
              <a:rPr lang="da-DK" dirty="0" smtClean="0"/>
              <a:t> Ressource Manager.</a:t>
            </a:r>
            <a:endParaRPr lang="da-DK" dirty="0"/>
          </a:p>
          <a:p>
            <a:pPr rtl="0"/>
            <a:r>
              <a:rPr lang="da-DK" dirty="0"/>
              <a:t>Tilføj dit tredje punkttegn her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To indholdslayout med tabel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Første punkttegn her</a:t>
            </a:r>
          </a:p>
          <a:p>
            <a:pPr rtl="0"/>
            <a:r>
              <a:rPr lang="da-DK" dirty="0" smtClean="0"/>
              <a:t>Andet punkttegn her</a:t>
            </a:r>
          </a:p>
          <a:p>
            <a:pPr rtl="0"/>
            <a:r>
              <a:rPr lang="da-DK" dirty="0" smtClean="0"/>
              <a:t>Tredje punkt her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a-DK" dirty="0"/>
                        <a:t>Klasse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a-DK" dirty="0"/>
                        <a:t>Gruppe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a-DK" dirty="0"/>
                        <a:t>Gruppe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a-DK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a-DK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a-DK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a-DK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a-DK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a-DK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a-DK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a-DK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a-DK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To indholdslayout med </a:t>
            </a:r>
            <a:r>
              <a:rPr lang="da-DK" dirty="0" err="1" smtClean="0"/>
              <a:t>SmartArt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Tilføj dit første punkttegn her</a:t>
            </a:r>
          </a:p>
          <a:p>
            <a:pPr rtl="0"/>
            <a:r>
              <a:rPr lang="da-DK" dirty="0" smtClean="0"/>
              <a:t>Tilføj dit andet punkttegn her</a:t>
            </a:r>
          </a:p>
          <a:p>
            <a:pPr rtl="0"/>
            <a:r>
              <a:rPr lang="da-DK" dirty="0" smtClean="0"/>
              <a:t>Tilføj dit tredje punkttegn her</a:t>
            </a:r>
            <a:endParaRPr lang="da-DK" dirty="0"/>
          </a:p>
        </p:txBody>
      </p:sp>
      <p:graphicFrame>
        <p:nvGraphicFramePr>
          <p:cNvPr id="9" name="Pladsholder til indhold 8" descr="Grundlæggende blokliste, der viser 6 grupper af bokse med hver sin farve, der er arrangeret fra venstre mod højre og fra top til bund efter række med 2 bokse i hver rækk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7475145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a-DK" sz="3400" dirty="0" smtClean="0"/>
              <a:t>Billede med billedtekstlayout</a:t>
            </a:r>
            <a:endParaRPr lang="da-DK" sz="3400" dirty="0"/>
          </a:p>
        </p:txBody>
      </p:sp>
      <p:pic>
        <p:nvPicPr>
          <p:cNvPr id="9" name="Pladsholder til billede 8" descr="Tre små børn i regnjakker, der holder hinanden i hånden og leger udenfor.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a-DK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Tilføj en slidetitel – 1</a:t>
            </a:r>
            <a:endParaRPr lang="da-DK" dirty="0"/>
          </a:p>
        </p:txBody>
      </p:sp>
      <p:sp>
        <p:nvSpPr>
          <p:cNvPr id="8" name="Pladsholder til billede 7" descr="En tom pladsholder til at tilføje et billede. Klik på pladsholderen, og vælg det billede, du vil tilføje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ladsholder til tekst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9" name="Pladsholder til billede 8" descr="En tom pladsholder til at tilføje et billede. Klik på pladsholderen, og vælg det billede, du vil tilføje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ladsholder til tekst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Tilføj en slidetitel – 2</a:t>
            </a:r>
            <a:endParaRPr lang="da-DK" dirty="0"/>
          </a:p>
        </p:txBody>
      </p:sp>
      <p:sp>
        <p:nvSpPr>
          <p:cNvPr id="11" name="Pladsholder til billede 10" descr="En tom pladsholder til at tilføje et billede. Klik på pladsholderen, og vælg det billede, du vil tilføje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Pladsholder til tekst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10" name="Pladsholder til billede 9" descr="En tom pladsholder til at tilføje et billede. Klik på pladsholderen, og vælg det billede, du vil tilføje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Pladsholder til tekst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12" name="Pladsholder til billede 11" descr="En tom pladsholder til at tilføje et billede. Klik på pladsholderen, og vælg det billede, du vil tilføje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Pladsholder til tekst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Tilføj en slidetitel – 3</a:t>
            </a:r>
            <a:endParaRPr lang="da-DK" dirty="0"/>
          </a:p>
        </p:txBody>
      </p:sp>
      <p:sp>
        <p:nvSpPr>
          <p:cNvPr id="7" name="Pladsholder til billede 6" descr="En tom pladsholder til at tilføje et billede. Klik på pladsholderen, og vælg det billede, du vil tilføje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ladsholder til billede 7" descr="En tom pladsholder til at tilføje et billede. Klik på pladsholderen, og vælg det billede, du vil tilføje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ladsholder til billede 8" descr="En tom pladsholder til at tilføje et billede. Klik på pladsholderen, og vælg det billede, du vil tilføje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ladsholder til tekst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Tilføj en slidetitel – 4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illustration 16 x 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32_TF03431377_TF03431377" id="{0FB2B566-0106-4E88-88B2-84FAA77B0089}" vid="{B89BA24F-29EE-41DC-A1AB-DB2FCE41D8D7}"/>
    </a:ext>
  </a:extLst>
</a:theme>
</file>

<file path=ppt/theme/theme2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Præsentation med illustreret naturlandskab (widescreen)</Template>
  <TotalTime>19</TotalTime>
  <Words>143</Words>
  <Application>Microsoft Office PowerPoint</Application>
  <PresentationFormat>Widescreen</PresentationFormat>
  <Paragraphs>54</Paragraphs>
  <Slides>13</Slides>
  <Notes>13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Arial</vt:lpstr>
      <vt:lpstr>Segoe Print</vt:lpstr>
      <vt:lpstr>Naturillustration 16 x 9</vt:lpstr>
      <vt:lpstr>Azure Training</vt:lpstr>
      <vt:lpstr>Azure ARM vs. Azure Classic</vt:lpstr>
      <vt:lpstr>To indholdslayout med tabel</vt:lpstr>
      <vt:lpstr>To indholdslayout med SmartArt</vt:lpstr>
      <vt:lpstr>Billede med billedtekstlayout</vt:lpstr>
      <vt:lpstr>Tilføj en slidetitel – 1</vt:lpstr>
      <vt:lpstr>Tilføj en slidetitel – 2</vt:lpstr>
      <vt:lpstr>Tilføj en slidetitel – 3</vt:lpstr>
      <vt:lpstr>Tilføj en slidetitel – 4</vt:lpstr>
      <vt:lpstr>Tilføj en slidetitel – 5</vt:lpstr>
      <vt:lpstr>Tilføj en slidetitel – 6</vt:lpstr>
      <vt:lpstr>PowerPoint-præsentation</vt:lpstr>
      <vt:lpstr>Tilføj en slidetitel –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Training</dc:title>
  <dc:creator>Joachim Stapelfeldt</dc:creator>
  <cp:lastModifiedBy>Joachim Stapelfeldt</cp:lastModifiedBy>
  <cp:revision>3</cp:revision>
  <dcterms:created xsi:type="dcterms:W3CDTF">2017-06-20T10:32:39Z</dcterms:created>
  <dcterms:modified xsi:type="dcterms:W3CDTF">2017-06-20T10:52:19Z</dcterms:modified>
</cp:coreProperties>
</file>