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1" r:id="rId3"/>
    <p:sldId id="262" r:id="rId4"/>
    <p:sldId id="258" r:id="rId5"/>
    <p:sldId id="260" r:id="rId6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2143" autoAdjust="0"/>
  </p:normalViewPr>
  <p:slideViewPr>
    <p:cSldViewPr snapToGrid="0">
      <p:cViewPr varScale="1">
        <p:scale>
          <a:sx n="160" d="100"/>
          <a:sy n="160" d="100"/>
        </p:scale>
        <p:origin x="10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8A0D317-A514-44F5-9912-ABABD3F2C64B}" type="datetime1">
              <a:rPr lang="da-DK" smtClean="0"/>
              <a:pPr algn="r" rtl="0"/>
              <a:t>26-06-2017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a-DK"/>
              <a:pPr algn="r" rtl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50B82A0-CEB8-417E-8BE5-520826F17AE7}" type="datetime1">
              <a:rPr lang="da-DK" smtClean="0"/>
              <a:pPr/>
              <a:t>26-06-2017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dirty="0"/>
              <a:t>Klik for at redigere i master</a:t>
            </a:r>
          </a:p>
          <a:p>
            <a:pPr lvl="1" rtl="0"/>
            <a:r>
              <a:rPr lang="da-DK" dirty="0"/>
              <a:t>Andet niveau</a:t>
            </a:r>
          </a:p>
          <a:p>
            <a:pPr lvl="2" rtl="0"/>
            <a:r>
              <a:rPr lang="da-DK" dirty="0"/>
              <a:t>Tredje niveau</a:t>
            </a:r>
          </a:p>
          <a:p>
            <a:pPr lvl="3" rtl="0"/>
            <a:r>
              <a:rPr lang="da-DK" dirty="0"/>
              <a:t>Fjerde niveau</a:t>
            </a:r>
          </a:p>
          <a:p>
            <a:pPr lvl="4" rtl="0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77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7329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8DC57A8-AE18-4654-B6AF-04B3577165BE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876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a-DK" smtClean="0"/>
              <a:t>Klik for at redigere undertiteltypografien i masteren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2" y="421594"/>
            <a:ext cx="2820987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6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7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8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9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0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1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2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3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4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5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6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97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0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1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2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3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4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5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6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7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8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9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0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111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125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126" name="Pladsholder til tekst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AF18F07-6850-448C-BAAE-4D13885F374B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1" y="1330347"/>
            <a:ext cx="4061703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F9A59B60-FAAB-451D-BE1A-56804B8E8376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0" y="1330347"/>
            <a:ext cx="4089509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Kombinationstegning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" name="Kombinationstegning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Kombinationstegning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 dirty="0"/>
              </a:p>
            </p:txBody>
          </p:sp>
          <p:sp>
            <p:nvSpPr>
              <p:cNvPr id="21" name="Kombinationstegning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 dirty="0"/>
              </a:p>
            </p:txBody>
          </p:sp>
        </p:grpSp>
        <p:sp>
          <p:nvSpPr>
            <p:cNvPr id="12" name="Kombinationstegning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3" name="Kombinationstegning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4" name="Kombinationstegning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5" name="Kombinationstegning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6" name="Kombinationstegning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7" name="Kombinationstegning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8" name="Kombinationstegning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9" name="Kombinationstegning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" name="Pladsholder til billede 2" descr="En tom pladsholder til at tilføje et billede. Klik på pladsholderen, og vælg det billede, du vil tilføje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2F265C-71D8-4A00-B7B8-9A8D74D8DE30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062792B-623C-4C8A-B4F7-6EC4DB670E7A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5643FE-4376-4D52-AB23-20766A940ACD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A3CB2A-E0A5-4691-AD31-6A6164409AB5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A798EE-B388-4423-BF7B-3B4A44A2FD25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a-DK" smtClean="0"/>
              <a:t>Rediger typografien i masterens</a:t>
            </a:r>
          </a:p>
          <a:p>
            <a:pPr lvl="1" rtl="0"/>
            <a:r>
              <a:rPr lang="da-DK" smtClean="0"/>
              <a:t>Andet niveau</a:t>
            </a:r>
          </a:p>
          <a:p>
            <a:pPr lvl="2" rtl="0"/>
            <a:r>
              <a:rPr lang="da-DK" smtClean="0"/>
              <a:t>Tredje niveau</a:t>
            </a:r>
          </a:p>
          <a:p>
            <a:pPr lvl="3" rtl="0"/>
            <a:r>
              <a:rPr lang="da-DK" smtClean="0"/>
              <a:t>Fjerde niveau</a:t>
            </a:r>
          </a:p>
          <a:p>
            <a:pPr lvl="4" rtl="0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C8A191-1C5F-4498-AB48-E3D614163C16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66A993-C8DA-4345-809F-8C9BA5E50C6C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t>‹nr.›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1E443C-54CB-412A-B7D9-097EDCD27158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 med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1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2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3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4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5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6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7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8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9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0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1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6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39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2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3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37" name="Pladsholder til billede 33" descr="En tom pladsholder til at tilføje et billede. Klik på pladsholderen, og vælg det billede, du vil tilføje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40" name="Pladsholder til tekst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A050B66-49E3-4F82-983F-6A1BCD284084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 med billedtek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smtClean="0"/>
              <a:t>Klik for at redigere i master</a:t>
            </a:r>
            <a:endParaRPr lang="da-DK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4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5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6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7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8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59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0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1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2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3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64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79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1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6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7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8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89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0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1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2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3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4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5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6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78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2" name="Pladsholder til tekst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Kombinationstegning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99" name="Kombinationstegning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0" name="Kombinationstegning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1" name="Kombinationstegning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2" name="Kombinationstegning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3" name="Kombinationstegning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4" name="Kombinationstegning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5" name="Kombinationstegning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6" name="Kombinationstegning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7" name="Kombinationstegning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8" name="Kombinationstegning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  <p:sp>
          <p:nvSpPr>
            <p:cNvPr id="109" name="Kombinationstegning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 dirty="0"/>
            </a:p>
          </p:txBody>
        </p:sp>
      </p:grpSp>
      <p:sp>
        <p:nvSpPr>
          <p:cNvPr id="80" name="Pladsholder til billede 33" descr="En tom pladsholder til at tilføje et billede. Klik på pladsholderen, og vælg det billede, du vil tilføje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a-DK" smtClean="0"/>
              <a:t>Klik på ikonet for at tilføje et billede</a:t>
            </a:r>
            <a:endParaRPr lang="da-DK" dirty="0"/>
          </a:p>
        </p:txBody>
      </p:sp>
      <p:sp>
        <p:nvSpPr>
          <p:cNvPr id="83" name="Pladsholder til tekst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a-DK" smtClean="0"/>
              <a:t>Rediger typografien i masterens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a-DK"/>
              <a:pPr rtl="0"/>
              <a:t>‹nr.›</a:t>
            </a:fld>
            <a:endParaRPr lang="da-DK" dirty="0"/>
          </a:p>
        </p:txBody>
      </p:sp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F81889-F811-49C7-A0E9-6E365C4B8573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dirty="0"/>
              <a:t>Klik for at redigere teksttypografier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a-DK" dirty="0"/>
              <a:t>Rediger teksttypografier i master</a:t>
            </a:r>
          </a:p>
          <a:p>
            <a:pPr lvl="1" rtl="0"/>
            <a:r>
              <a:rPr lang="da-DK" dirty="0"/>
              <a:t>Andet niveau</a:t>
            </a:r>
          </a:p>
          <a:p>
            <a:pPr lvl="2" rtl="0"/>
            <a:r>
              <a:rPr lang="da-DK" dirty="0"/>
              <a:t>Tredje niveau</a:t>
            </a:r>
          </a:p>
          <a:p>
            <a:pPr lvl="3" rtl="0"/>
            <a:r>
              <a:rPr lang="da-DK" dirty="0"/>
              <a:t>Fjerde niveau</a:t>
            </a:r>
          </a:p>
          <a:p>
            <a:pPr lvl="4" rtl="0"/>
            <a:r>
              <a:rPr lang="da-DK" dirty="0"/>
              <a:t>Femte niveau</a:t>
            </a:r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0AD25B1-EADD-4EF9-B554-78BF34C2B222}" type="datetime1">
              <a:rPr lang="da-DK" smtClean="0"/>
              <a:pPr/>
              <a:t>26-06-2017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a-DK" dirty="0" err="1" smtClean="0"/>
              <a:t>Azure</a:t>
            </a:r>
            <a:r>
              <a:rPr lang="da-DK" dirty="0" smtClean="0"/>
              <a:t> Training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da-DK" dirty="0" smtClean="0"/>
              <a:t>Athena</a:t>
            </a:r>
          </a:p>
          <a:p>
            <a:pPr rtl="0"/>
            <a:endParaRPr lang="da-DK" dirty="0"/>
          </a:p>
          <a:p>
            <a:r>
              <a:rPr lang="da-DK" dirty="0"/>
              <a:t>https://github.com/SuperJoachim/misc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Azure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Fordele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Agilt</a:t>
            </a:r>
          </a:p>
          <a:p>
            <a:r>
              <a:rPr lang="da-DK" dirty="0" smtClean="0"/>
              <a:t>Automatiseret</a:t>
            </a:r>
          </a:p>
          <a:p>
            <a:r>
              <a:rPr lang="da-DK" dirty="0" smtClean="0"/>
              <a:t>Ubegrænset (næsten)</a:t>
            </a:r>
          </a:p>
          <a:p>
            <a:r>
              <a:rPr lang="da-DK" dirty="0" smtClean="0"/>
              <a:t>Public </a:t>
            </a:r>
            <a:r>
              <a:rPr lang="da-DK" dirty="0" err="1" smtClean="0"/>
              <a:t>cloud</a:t>
            </a:r>
            <a:endParaRPr lang="da-DK" dirty="0"/>
          </a:p>
          <a:p>
            <a:r>
              <a:rPr lang="da-DK" dirty="0" smtClean="0"/>
              <a:t>KÆMPE lønforhøjelse</a:t>
            </a:r>
          </a:p>
          <a:p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 smtClean="0"/>
              <a:t>Ulemper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a-DK" dirty="0" smtClean="0"/>
              <a:t>Komplekst</a:t>
            </a:r>
          </a:p>
          <a:p>
            <a:r>
              <a:rPr lang="da-DK" dirty="0" smtClean="0"/>
              <a:t>Skiftende</a:t>
            </a:r>
          </a:p>
          <a:p>
            <a:r>
              <a:rPr lang="da-DK" dirty="0" smtClean="0"/>
              <a:t>Ubegrænset (helt)</a:t>
            </a:r>
          </a:p>
          <a:p>
            <a:r>
              <a:rPr lang="da-DK" dirty="0" smtClean="0"/>
              <a:t>Udregning af pris</a:t>
            </a:r>
            <a:endParaRPr lang="da-DK" dirty="0"/>
          </a:p>
        </p:txBody>
      </p:sp>
      <p:sp>
        <p:nvSpPr>
          <p:cNvPr id="7" name="Tekstfelt 6"/>
          <p:cNvSpPr txBox="1"/>
          <p:nvPr/>
        </p:nvSpPr>
        <p:spPr>
          <a:xfrm>
            <a:off x="250466" y="5981700"/>
            <a:ext cx="529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https://github.com/SuperJoachim/misc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79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Azure</a:t>
            </a:r>
            <a:r>
              <a:rPr lang="da-DK" dirty="0" smtClean="0"/>
              <a:t> i Athena</a:t>
            </a:r>
            <a:endParaRPr lang="da-DK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a-DK" dirty="0" smtClean="0"/>
              <a:t>Traditionelle </a:t>
            </a:r>
            <a:r>
              <a:rPr lang="da-DK" dirty="0" err="1" smtClean="0"/>
              <a:t>VM’er</a:t>
            </a:r>
            <a:endParaRPr lang="da-DK" dirty="0" smtClean="0"/>
          </a:p>
          <a:p>
            <a:pPr lvl="1"/>
            <a:r>
              <a:rPr lang="da-DK" dirty="0" smtClean="0"/>
              <a:t>Især til </a:t>
            </a:r>
            <a:r>
              <a:rPr lang="da-DK" dirty="0" err="1" smtClean="0"/>
              <a:t>peaks</a:t>
            </a:r>
            <a:r>
              <a:rPr lang="da-DK" dirty="0" smtClean="0"/>
              <a:t> ved tests eller midlertidige miljøer</a:t>
            </a:r>
          </a:p>
          <a:p>
            <a:r>
              <a:rPr lang="da-DK" dirty="0" smtClean="0"/>
              <a:t>DNS</a:t>
            </a:r>
          </a:p>
          <a:p>
            <a:r>
              <a:rPr lang="da-DK" dirty="0" smtClean="0"/>
              <a:t>SQL</a:t>
            </a:r>
          </a:p>
          <a:p>
            <a:r>
              <a:rPr lang="da-DK" dirty="0" smtClean="0"/>
              <a:t>Websites</a:t>
            </a:r>
          </a:p>
          <a:p>
            <a:r>
              <a:rPr lang="da-DK" dirty="0" smtClean="0"/>
              <a:t>Data (</a:t>
            </a:r>
            <a:r>
              <a:rPr lang="da-DK" dirty="0" err="1" smtClean="0"/>
              <a:t>storSimple</a:t>
            </a:r>
            <a:r>
              <a:rPr lang="da-DK" dirty="0" smtClean="0"/>
              <a:t>)</a:t>
            </a:r>
          </a:p>
          <a:p>
            <a:r>
              <a:rPr lang="da-DK" dirty="0" err="1" smtClean="0"/>
              <a:t>Peering</a:t>
            </a:r>
            <a:endParaRPr lang="da-DK" dirty="0" smtClean="0"/>
          </a:p>
          <a:p>
            <a:r>
              <a:rPr lang="da-DK" dirty="0" smtClean="0"/>
              <a:t>Intern testmiljø</a:t>
            </a:r>
          </a:p>
          <a:p>
            <a:r>
              <a:rPr lang="da-DK" dirty="0" smtClean="0"/>
              <a:t>Backup &amp; Recovery</a:t>
            </a:r>
          </a:p>
          <a:p>
            <a:r>
              <a:rPr lang="da-DK" dirty="0" smtClean="0"/>
              <a:t>Log Analytics</a:t>
            </a:r>
          </a:p>
          <a:p>
            <a:r>
              <a:rPr lang="da-DK" dirty="0" smtClean="0"/>
              <a:t>SMTP</a:t>
            </a:r>
          </a:p>
          <a:p>
            <a:endParaRPr lang="da-DK" dirty="0" smtClean="0"/>
          </a:p>
        </p:txBody>
      </p:sp>
      <p:sp>
        <p:nvSpPr>
          <p:cNvPr id="10" name="Tekstfelt 9"/>
          <p:cNvSpPr txBox="1"/>
          <p:nvPr/>
        </p:nvSpPr>
        <p:spPr>
          <a:xfrm>
            <a:off x="250466" y="5981700"/>
            <a:ext cx="529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https://github.com/SuperJoachim/misc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683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err="1" smtClean="0"/>
              <a:t>Azure</a:t>
            </a:r>
            <a:r>
              <a:rPr lang="da-DK" dirty="0" smtClean="0"/>
              <a:t> ARM vs. </a:t>
            </a:r>
            <a:r>
              <a:rPr lang="da-DK" dirty="0" err="1" smtClean="0"/>
              <a:t>Azure</a:t>
            </a:r>
            <a:r>
              <a:rPr lang="da-DK" dirty="0" smtClean="0"/>
              <a:t> Classic</a:t>
            </a:r>
            <a:endParaRPr lang="da-DK" dirty="0"/>
          </a:p>
        </p:txBody>
      </p:sp>
      <p:sp>
        <p:nvSpPr>
          <p:cNvPr id="14" name="Pladsholder til indhol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Classic er den gamle portal. </a:t>
            </a:r>
            <a:endParaRPr lang="da-DK" dirty="0"/>
          </a:p>
          <a:p>
            <a:pPr rtl="0"/>
            <a:r>
              <a:rPr lang="da-DK" dirty="0" smtClean="0"/>
              <a:t>ARM er den nye portal – </a:t>
            </a:r>
            <a:r>
              <a:rPr lang="da-DK" dirty="0" err="1" smtClean="0"/>
              <a:t>Azure</a:t>
            </a:r>
            <a:r>
              <a:rPr lang="da-DK" dirty="0" smtClean="0"/>
              <a:t> Ressource Manager.</a:t>
            </a:r>
            <a:endParaRPr lang="da-DK" dirty="0"/>
          </a:p>
          <a:p>
            <a:pPr rtl="0"/>
            <a:r>
              <a:rPr lang="da-DK" dirty="0" err="1" smtClean="0"/>
              <a:t>IaC</a:t>
            </a:r>
            <a:r>
              <a:rPr lang="da-DK" dirty="0" smtClean="0"/>
              <a:t> via ARM templates.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250466" y="5981700"/>
            <a:ext cx="529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https://github.com/SuperJoachim/misc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dirty="0" smtClean="0"/>
              <a:t>Rundvisning i portal </a:t>
            </a:r>
            <a:r>
              <a:rPr lang="da-DK" smtClean="0"/>
              <a:t>+ øvelser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a-DK" dirty="0" smtClean="0"/>
              <a:t>Demo </a:t>
            </a:r>
            <a:r>
              <a:rPr lang="da-DK" dirty="0" err="1" smtClean="0"/>
              <a:t>demo</a:t>
            </a:r>
            <a:r>
              <a:rPr lang="da-DK" dirty="0" smtClean="0"/>
              <a:t> </a:t>
            </a:r>
            <a:r>
              <a:rPr lang="da-DK" dirty="0" err="1" smtClean="0"/>
              <a:t>demo</a:t>
            </a:r>
            <a:r>
              <a:rPr lang="da-DK" dirty="0" smtClean="0"/>
              <a:t> </a:t>
            </a:r>
            <a:r>
              <a:rPr lang="da-DK" dirty="0" err="1" smtClean="0"/>
              <a:t>demo</a:t>
            </a:r>
            <a:endParaRPr lang="da-DK" dirty="0"/>
          </a:p>
        </p:txBody>
      </p:sp>
      <p:sp>
        <p:nvSpPr>
          <p:cNvPr id="4" name="Tekstfelt 3"/>
          <p:cNvSpPr txBox="1"/>
          <p:nvPr/>
        </p:nvSpPr>
        <p:spPr>
          <a:xfrm>
            <a:off x="250466" y="5981700"/>
            <a:ext cx="529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https://github.com/SuperJoachim/misc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illustration 16 x 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32_TF03431377_TF03431377" id="{0FB2B566-0106-4E88-88B2-84FAA77B0089}" vid="{B89BA24F-29EE-41DC-A1AB-DB2FCE41D8D7}"/>
    </a:ext>
  </a:extLst>
</a:theme>
</file>

<file path=ppt/theme/theme2.xml><?xml version="1.0" encoding="utf-8"?>
<a:theme xmlns:a="http://schemas.openxmlformats.org/drawingml/2006/main" name="Office-t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Præsentation med illustreret naturlandskab (widescreen)</Template>
  <TotalTime>85</TotalTime>
  <Words>109</Words>
  <Application>Microsoft Office PowerPoint</Application>
  <PresentationFormat>Widescreen</PresentationFormat>
  <Paragraphs>41</Paragraphs>
  <Slides>5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8" baseType="lpstr">
      <vt:lpstr>Arial</vt:lpstr>
      <vt:lpstr>Segoe Print</vt:lpstr>
      <vt:lpstr>Naturillustration 16 x 9</vt:lpstr>
      <vt:lpstr>Azure Training</vt:lpstr>
      <vt:lpstr>Azure?</vt:lpstr>
      <vt:lpstr>Azure i Athena</vt:lpstr>
      <vt:lpstr>Azure ARM vs. Azure Classic</vt:lpstr>
      <vt:lpstr>Rundvisning i portal + øvelser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Training</dc:title>
  <dc:creator>Joachim Stapelfeldt</dc:creator>
  <cp:lastModifiedBy>Joachim Stapelfeldt</cp:lastModifiedBy>
  <cp:revision>12</cp:revision>
  <dcterms:created xsi:type="dcterms:W3CDTF">2017-06-20T10:32:39Z</dcterms:created>
  <dcterms:modified xsi:type="dcterms:W3CDTF">2017-06-26T12:09:13Z</dcterms:modified>
</cp:coreProperties>
</file>