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60" r:id="rId4"/>
  </p:sldIdLst>
  <p:sldSz cx="12192000" cy="6858000"/>
  <p:notesSz cx="6858000" cy="9144000"/>
  <p:defaultTextStyle>
    <a:defPPr rtl="0"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2143" autoAdjust="0"/>
  </p:normalViewPr>
  <p:slideViewPr>
    <p:cSldViewPr snapToGrid="0">
      <p:cViewPr varScale="1">
        <p:scale>
          <a:sx n="144" d="100"/>
          <a:sy n="144" d="100"/>
        </p:scale>
        <p:origin x="11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80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8A0D317-A514-44F5-9912-ABABD3F2C64B}" type="datetime1">
              <a:rPr lang="da-DK" smtClean="0"/>
              <a:pPr algn="r" rtl="0"/>
              <a:t>26-06-2017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a-DK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57E03411-58E2-43FD-AE1D-AD77DFF8CB20}" type="slidenum">
              <a:rPr lang="da-DK"/>
              <a:pPr algn="r" rtl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E50B82A0-CEB8-417E-8BE5-520826F17AE7}" type="datetime1">
              <a:rPr lang="da-DK" smtClean="0"/>
              <a:pPr/>
              <a:t>26-06-2017</a:t>
            </a:fld>
            <a:endParaRPr lang="da-DK" dirty="0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a-DK" dirty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a-DK" dirty="0"/>
              <a:t>Klik for at redigere i master</a:t>
            </a:r>
          </a:p>
          <a:p>
            <a:pPr lvl="1" rtl="0"/>
            <a:r>
              <a:rPr lang="da-DK" dirty="0"/>
              <a:t>Andet niveau</a:t>
            </a:r>
          </a:p>
          <a:p>
            <a:pPr lvl="2" rtl="0"/>
            <a:r>
              <a:rPr lang="da-DK" dirty="0"/>
              <a:t>Tredje niveau</a:t>
            </a:r>
          </a:p>
          <a:p>
            <a:pPr lvl="3" rtl="0"/>
            <a:r>
              <a:rPr lang="da-DK" dirty="0"/>
              <a:t>Fjerde niveau</a:t>
            </a:r>
          </a:p>
          <a:p>
            <a:pPr lvl="4" rtl="0"/>
            <a:r>
              <a:rPr lang="da-DK" dirty="0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C8DC57A8-AE18-4654-B6AF-04B3577165BE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8DC57A8-AE18-4654-B6AF-04B3577165BE}" type="slidenum">
              <a:rPr lang="da-DK" smtClean="0"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4772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8DC57A8-AE18-4654-B6AF-04B3577165BE}" type="slidenum">
              <a:rPr lang="da-DK" smtClean="0"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37329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8DC57A8-AE18-4654-B6AF-04B3577165BE}" type="slidenum">
              <a:rPr lang="da-DK" smtClean="0"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68769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a-DK" smtClean="0"/>
              <a:t>Klik for at redigere undertiteltypografien i masteren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billeder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66212" y="421594"/>
            <a:ext cx="2820987" cy="1885508"/>
          </a:xfrm>
        </p:spPr>
        <p:txBody>
          <a:bodyPr rtlCol="0">
            <a:normAutofit/>
          </a:bodyPr>
          <a:lstStyle>
            <a:lvl1pPr algn="l" rtl="0">
              <a:defRPr sz="2400"/>
            </a:lvl1pPr>
          </a:lstStyle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grpSp>
        <p:nvGrpSpPr>
          <p:cNvPr id="84" name="Gruppe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Kombinationstegning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86" name="Kombinationstegning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87" name="Kombinationstegning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88" name="Kombinationstegning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89" name="Kombinationstegning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0" name="Kombinationstegning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1" name="Kombinationstegning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2" name="Kombinationstegning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3" name="Kombinationstegning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4" name="Kombinationstegning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5" name="Kombinationstegning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6" name="Kombinationstegning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</p:grpSp>
      <p:sp>
        <p:nvSpPr>
          <p:cNvPr id="97" name="Pladsholder til billede 33" descr="En tom pladsholder til at tilføje et billede. Klik på pladsholderen, og vælg det billede, du vil tilføje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a-DK" smtClean="0"/>
              <a:t>Klik på ikonet for at tilføje et billede</a:t>
            </a:r>
            <a:endParaRPr lang="da-DK" dirty="0"/>
          </a:p>
        </p:txBody>
      </p:sp>
      <p:grpSp>
        <p:nvGrpSpPr>
          <p:cNvPr id="98" name="Gruppe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Kombinationstegning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0" name="Kombinationstegning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1" name="Kombinationstegning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2" name="Kombinationstegning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3" name="Kombinationstegning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4" name="Kombinationstegning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5" name="Kombinationstegning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6" name="Kombinationstegning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7" name="Kombinationstegning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8" name="Kombinationstegning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9" name="Kombinationstegning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10" name="Kombinationstegning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</p:grpSp>
      <p:sp>
        <p:nvSpPr>
          <p:cNvPr id="111" name="Pladsholder til billede 33" descr="En tom pladsholder til at tilføje et billede. Klik på pladsholderen, og vælg det billede, du vil tilføje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a-DK" smtClean="0"/>
              <a:t>Klik på ikonet for at tilføje et billede</a:t>
            </a:r>
            <a:endParaRPr lang="da-DK" dirty="0"/>
          </a:p>
        </p:txBody>
      </p:sp>
      <p:grpSp>
        <p:nvGrpSpPr>
          <p:cNvPr id="112" name="Gruppe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Kombinationstegning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14" name="Kombinationstegning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15" name="Kombinationstegning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16" name="Kombinationstegning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17" name="Kombinationstegning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18" name="Kombinationstegning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19" name="Kombinationstegning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20" name="Kombinationstegning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21" name="Kombinationstegning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22" name="Kombinationstegning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23" name="Kombinationstegning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24" name="Kombinationstegning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</p:grpSp>
      <p:sp>
        <p:nvSpPr>
          <p:cNvPr id="125" name="Pladsholder til billede 33" descr="En tom pladsholder til at tilføje et billede. Klik på pladsholderen, og vælg det billede, du vil tilføje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a-DK" smtClean="0"/>
              <a:t>Klik på ikonet for at tilføje et billede</a:t>
            </a:r>
            <a:endParaRPr lang="da-DK" dirty="0"/>
          </a:p>
        </p:txBody>
      </p:sp>
      <p:sp>
        <p:nvSpPr>
          <p:cNvPr id="126" name="Pladsholder til tekst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rtlCol="0" anchor="t" anchorCtr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a-DK" smtClean="0"/>
              <a:t>Rediger typografien i masterens</a:t>
            </a:r>
          </a:p>
        </p:txBody>
      </p:sp>
      <p:sp>
        <p:nvSpPr>
          <p:cNvPr id="8" name="Pladsholder til slidenumm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a-DK"/>
              <a:pPr rtl="0"/>
              <a:t>‹nr.›</a:t>
            </a:fld>
            <a:endParaRPr lang="da-DK" dirty="0"/>
          </a:p>
        </p:txBody>
      </p:sp>
      <p:sp>
        <p:nvSpPr>
          <p:cNvPr id="7" name="Pladsholder til sidefod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6" name="Pladsholder til dato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AF18F07-6850-448C-BAAE-4D13885F374B}" type="datetime1">
              <a:rPr lang="da-DK" smtClean="0"/>
              <a:pPr/>
              <a:t>26-06-2017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11731" y="1330347"/>
            <a:ext cx="4061703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a-DK" smtClean="0"/>
              <a:t>Rediger typografien i masterens</a:t>
            </a:r>
          </a:p>
          <a:p>
            <a:pPr lvl="1" rtl="0"/>
            <a:r>
              <a:rPr lang="da-DK" smtClean="0"/>
              <a:t>Andet niveau</a:t>
            </a:r>
          </a:p>
          <a:p>
            <a:pPr lvl="2" rtl="0"/>
            <a:r>
              <a:rPr lang="da-DK" smtClean="0"/>
              <a:t>Tredje niveau</a:t>
            </a:r>
          </a:p>
          <a:p>
            <a:pPr lvl="3" rtl="0"/>
            <a:r>
              <a:rPr lang="da-DK" smtClean="0"/>
              <a:t>Fjerde niveau</a:t>
            </a:r>
          </a:p>
          <a:p>
            <a:pPr lvl="4" rtl="0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a-DK" smtClean="0"/>
              <a:t>Rediger typografien i masterens</a:t>
            </a:r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fld id="{022B156B-59AE-415F-B24B-8756D48BB977}" type="slidenum">
              <a:rPr lang="da-DK"/>
              <a:pPr rtl="0"/>
              <a:t>‹nr.›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 rtlCol="0"/>
          <a:lstStyle>
            <a:lvl1pPr>
              <a:defRPr/>
            </a:lvl1pPr>
          </a:lstStyle>
          <a:p>
            <a:fld id="{F9A59B60-FAAB-451D-BE1A-56804B8E8376}" type="datetime1">
              <a:rPr lang="da-DK" smtClean="0"/>
              <a:pPr/>
              <a:t>26-06-2017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2890" y="1330347"/>
            <a:ext cx="4089509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grpSp>
        <p:nvGrpSpPr>
          <p:cNvPr id="8" name="Gruppe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Kombinationstegning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" name="Kombinationstegning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grpSp>
          <p:nvGrpSpPr>
            <p:cNvPr id="11" name="Gruppe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Kombinationstegning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 dirty="0"/>
              </a:p>
            </p:txBody>
          </p:sp>
          <p:sp>
            <p:nvSpPr>
              <p:cNvPr id="21" name="Kombinationstegning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 dirty="0"/>
              </a:p>
            </p:txBody>
          </p:sp>
        </p:grpSp>
        <p:sp>
          <p:nvSpPr>
            <p:cNvPr id="12" name="Kombinationstegning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3" name="Kombinationstegning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4" name="Kombinationstegning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5" name="Kombinationstegning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6" name="Kombinationstegning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7" name="Kombinationstegning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8" name="Kombinationstegning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9" name="Kombinationstegning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</p:grpSp>
      <p:sp>
        <p:nvSpPr>
          <p:cNvPr id="3" name="Pladsholder til billede 2" descr="En tom pladsholder til at tilføje et billede. Klik på pladsholderen, og vælg det billede, du vil tilføje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l" rtl="0">
              <a:buNone/>
              <a:defRPr sz="32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da-DK" smtClean="0"/>
              <a:t>Klik på ikonet for at tilføje et billede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a-DK" smtClean="0"/>
              <a:t>Rediger typografien i masterens</a:t>
            </a:r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a-DK"/>
              <a:t>‹nr.›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2F265C-71D8-4A00-B7B8-9A8D74D8DE30}" type="datetime1">
              <a:rPr lang="da-DK" smtClean="0"/>
              <a:pPr/>
              <a:t>26-06-2017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lodret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a-DK" smtClean="0"/>
              <a:t>Rediger typografien i masterens</a:t>
            </a:r>
          </a:p>
          <a:p>
            <a:pPr lvl="1" rtl="0"/>
            <a:r>
              <a:rPr lang="da-DK" smtClean="0"/>
              <a:t>Andet niveau</a:t>
            </a:r>
          </a:p>
          <a:p>
            <a:pPr lvl="2" rtl="0"/>
            <a:r>
              <a:rPr lang="da-DK" smtClean="0"/>
              <a:t>Tredje niveau</a:t>
            </a:r>
          </a:p>
          <a:p>
            <a:pPr lvl="3" rtl="0"/>
            <a:r>
              <a:rPr lang="da-DK" smtClean="0"/>
              <a:t>Fjerde niveau</a:t>
            </a:r>
          </a:p>
          <a:p>
            <a:pPr lvl="4" rtl="0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a-DK"/>
              <a:t>‹nr.›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062792B-623C-4C8A-B4F7-6EC4DB670E7A}" type="datetime1">
              <a:rPr lang="da-DK" smtClean="0"/>
              <a:pPr/>
              <a:t>26-06-2017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 rtlCol="0"/>
          <a:lstStyle/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lodret tekst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 rtlCol="0"/>
          <a:lstStyle/>
          <a:p>
            <a:pPr lvl="0" rtl="0"/>
            <a:r>
              <a:rPr lang="da-DK" smtClean="0"/>
              <a:t>Rediger typografien i masterens</a:t>
            </a:r>
          </a:p>
          <a:p>
            <a:pPr lvl="1" rtl="0"/>
            <a:r>
              <a:rPr lang="da-DK" smtClean="0"/>
              <a:t>Andet niveau</a:t>
            </a:r>
          </a:p>
          <a:p>
            <a:pPr lvl="2" rtl="0"/>
            <a:r>
              <a:rPr lang="da-DK" smtClean="0"/>
              <a:t>Tredje niveau</a:t>
            </a:r>
          </a:p>
          <a:p>
            <a:pPr lvl="3" rtl="0"/>
            <a:r>
              <a:rPr lang="da-DK" smtClean="0"/>
              <a:t>Fjerde niveau</a:t>
            </a:r>
          </a:p>
          <a:p>
            <a:pPr lvl="4" rtl="0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a-DK"/>
              <a:t>‹nr.›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95643FE-4376-4D52-AB23-20766A940ACD}" type="datetime1">
              <a:rPr lang="da-DK" smtClean="0"/>
              <a:pPr/>
              <a:t>26-06-2017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a-DK" smtClean="0"/>
              <a:t>Rediger typografien i masterens</a:t>
            </a:r>
          </a:p>
          <a:p>
            <a:pPr lvl="1" rtl="0"/>
            <a:r>
              <a:rPr lang="da-DK" smtClean="0"/>
              <a:t>Andet niveau</a:t>
            </a:r>
          </a:p>
          <a:p>
            <a:pPr lvl="2" rtl="0"/>
            <a:r>
              <a:rPr lang="da-DK" smtClean="0"/>
              <a:t>Tredje niveau</a:t>
            </a:r>
          </a:p>
          <a:p>
            <a:pPr lvl="3" rtl="0"/>
            <a:r>
              <a:rPr lang="da-DK" smtClean="0"/>
              <a:t>Fjerde niveau</a:t>
            </a:r>
          </a:p>
          <a:p>
            <a:pPr lvl="4" rtl="0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a-DK"/>
              <a:t>‹nr.›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FA3CB2A-E0A5-4691-AD31-6A6164409AB5}" type="datetime1">
              <a:rPr lang="da-DK" smtClean="0"/>
              <a:pPr/>
              <a:t>26-06-2017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4400"/>
            </a:lvl1pPr>
          </a:lstStyle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smtClean="0"/>
              <a:t>Rediger typografien i masterens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 rtlCol="0"/>
          <a:lstStyle/>
          <a:p>
            <a:pPr lvl="0" rtl="0"/>
            <a:r>
              <a:rPr lang="da-DK" smtClean="0"/>
              <a:t>Rediger typografien i masterens</a:t>
            </a:r>
          </a:p>
          <a:p>
            <a:pPr lvl="1" rtl="0"/>
            <a:r>
              <a:rPr lang="da-DK" smtClean="0"/>
              <a:t>Andet niveau</a:t>
            </a:r>
          </a:p>
          <a:p>
            <a:pPr lvl="2" rtl="0"/>
            <a:r>
              <a:rPr lang="da-DK" smtClean="0"/>
              <a:t>Tredje niveau</a:t>
            </a:r>
          </a:p>
          <a:p>
            <a:pPr lvl="3" rtl="0"/>
            <a:r>
              <a:rPr lang="da-DK" smtClean="0"/>
              <a:t>Fjerde niveau</a:t>
            </a:r>
          </a:p>
          <a:p>
            <a:pPr lvl="4" rtl="0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 rtlCol="0"/>
          <a:lstStyle/>
          <a:p>
            <a:pPr lvl="0" rtl="0"/>
            <a:r>
              <a:rPr lang="da-DK" smtClean="0"/>
              <a:t>Rediger typografien i masterens</a:t>
            </a:r>
          </a:p>
          <a:p>
            <a:pPr lvl="1" rtl="0"/>
            <a:r>
              <a:rPr lang="da-DK" smtClean="0"/>
              <a:t>Andet niveau</a:t>
            </a:r>
          </a:p>
          <a:p>
            <a:pPr lvl="2" rtl="0"/>
            <a:r>
              <a:rPr lang="da-DK" smtClean="0"/>
              <a:t>Tredje niveau</a:t>
            </a:r>
          </a:p>
          <a:p>
            <a:pPr lvl="3" rtl="0"/>
            <a:r>
              <a:rPr lang="da-DK" smtClean="0"/>
              <a:t>Fjerde niveau</a:t>
            </a:r>
          </a:p>
          <a:p>
            <a:pPr lvl="4" rtl="0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a-DK"/>
              <a:t>‹nr.›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A798EE-B388-4423-BF7B-3B4A44A2FD25}" type="datetime1">
              <a:rPr lang="da-DK" smtClean="0"/>
              <a:pPr/>
              <a:t>26-06-2017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 rtlCol="0"/>
          <a:lstStyle/>
          <a:p>
            <a:pPr lvl="0" rtl="0"/>
            <a:r>
              <a:rPr lang="da-DK" smtClean="0"/>
              <a:t>Rediger typografien i masterens</a:t>
            </a:r>
          </a:p>
          <a:p>
            <a:pPr lvl="1" rtl="0"/>
            <a:r>
              <a:rPr lang="da-DK" smtClean="0"/>
              <a:t>Andet niveau</a:t>
            </a:r>
          </a:p>
          <a:p>
            <a:pPr lvl="2" rtl="0"/>
            <a:r>
              <a:rPr lang="da-DK" smtClean="0"/>
              <a:t>Tredje niveau</a:t>
            </a:r>
          </a:p>
          <a:p>
            <a:pPr lvl="3" rtl="0"/>
            <a:r>
              <a:rPr lang="da-DK" smtClean="0"/>
              <a:t>Fjerde niveau</a:t>
            </a:r>
          </a:p>
          <a:p>
            <a:pPr lvl="4" rtl="0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 rtlCol="0"/>
          <a:lstStyle/>
          <a:p>
            <a:pPr lvl="0" rtl="0"/>
            <a:r>
              <a:rPr lang="da-DK" smtClean="0"/>
              <a:t>Rediger typografien i masterens</a:t>
            </a:r>
          </a:p>
          <a:p>
            <a:pPr lvl="1" rtl="0"/>
            <a:r>
              <a:rPr lang="da-DK" smtClean="0"/>
              <a:t>Andet niveau</a:t>
            </a:r>
          </a:p>
          <a:p>
            <a:pPr lvl="2" rtl="0"/>
            <a:r>
              <a:rPr lang="da-DK" smtClean="0"/>
              <a:t>Tredje niveau</a:t>
            </a:r>
          </a:p>
          <a:p>
            <a:pPr lvl="3" rtl="0"/>
            <a:r>
              <a:rPr lang="da-DK" smtClean="0"/>
              <a:t>Fjerde niveau</a:t>
            </a:r>
          </a:p>
          <a:p>
            <a:pPr lvl="4" rtl="0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a-DK"/>
              <a:t>‹nr.›</a:t>
            </a:fld>
            <a:endParaRPr lang="da-DK" dirty="0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9C8A191-1C5F-4498-AB48-E3D614163C16}" type="datetime1">
              <a:rPr lang="da-DK" smtClean="0"/>
              <a:pPr/>
              <a:t>26-06-2017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a-DK"/>
              <a:t>‹nr.›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A66A993-C8DA-4345-809F-8C9BA5E50C6C}" type="datetime1">
              <a:rPr lang="da-DK" smtClean="0"/>
              <a:pPr/>
              <a:t>26-06-2017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a-DK"/>
              <a:t>‹nr.›</a:t>
            </a:fld>
            <a:endParaRPr lang="da-DK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1E443C-54CB-412A-B7D9-097EDCD27158}" type="datetime1">
              <a:rPr lang="da-DK" smtClean="0"/>
              <a:pPr/>
              <a:t>26-06-2017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billeder med billedtek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grpSp>
        <p:nvGrpSpPr>
          <p:cNvPr id="9" name="Gruppe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Kombinationstegning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1" name="Kombinationstegning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2" name="Kombinationstegning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3" name="Kombinationstegning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4" name="Kombinationstegning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5" name="Kombinationstegning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6" name="Kombinationstegning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7" name="Kombinationstegning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8" name="Kombinationstegning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9" name="Kombinationstegning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20" name="Kombinationstegning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21" name="Kombinationstegning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</p:grpSp>
      <p:sp>
        <p:nvSpPr>
          <p:cNvPr id="36" name="Pladsholder til billede 33" descr="En tom pladsholder til at tilføje et billede. Klik på pladsholderen, og vælg det billede, du vil tilføje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a-DK" smtClean="0"/>
              <a:t>Klik på ikonet for at tilføje et billede</a:t>
            </a:r>
            <a:endParaRPr lang="da-DK" dirty="0"/>
          </a:p>
        </p:txBody>
      </p:sp>
      <p:sp>
        <p:nvSpPr>
          <p:cNvPr id="39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a-DK" smtClean="0"/>
              <a:t>Rediger typografien i masterens</a:t>
            </a:r>
          </a:p>
        </p:txBody>
      </p:sp>
      <p:grpSp>
        <p:nvGrpSpPr>
          <p:cNvPr id="22" name="Gruppe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Kombinationstegning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24" name="Kombinationstegning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25" name="Kombinationstegning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26" name="Kombinationstegning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27" name="Kombinationstegning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28" name="Kombinationstegning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29" name="Kombinationstegning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30" name="Kombinationstegning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31" name="Kombinationstegning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32" name="Kombinationstegning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33" name="Kombinationstegning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34" name="Kombinationstegning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</p:grpSp>
      <p:sp>
        <p:nvSpPr>
          <p:cNvPr id="37" name="Pladsholder til billede 33" descr="En tom pladsholder til at tilføje et billede. Klik på pladsholderen, og vælg det billede, du vil tilføje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a-DK" smtClean="0"/>
              <a:t>Klik på ikonet for at tilføje et billede</a:t>
            </a:r>
            <a:endParaRPr lang="da-DK" dirty="0"/>
          </a:p>
        </p:txBody>
      </p:sp>
      <p:sp>
        <p:nvSpPr>
          <p:cNvPr id="40" name="Pladsholder til tekst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a-DK" smtClean="0"/>
              <a:t>Rediger typografien i masterens</a:t>
            </a:r>
          </a:p>
        </p:txBody>
      </p:sp>
      <p:sp>
        <p:nvSpPr>
          <p:cNvPr id="8" name="Pladsholder til slidenumm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a-DK"/>
              <a:pPr rtl="0"/>
              <a:t>‹nr.›</a:t>
            </a:fld>
            <a:endParaRPr lang="da-DK" dirty="0"/>
          </a:p>
        </p:txBody>
      </p:sp>
      <p:sp>
        <p:nvSpPr>
          <p:cNvPr id="7" name="Pladsholder til sidefod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6" name="Pladsholder til dato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A050B66-49E3-4F82-983F-6A1BCD284084}" type="datetime1">
              <a:rPr lang="da-DK" smtClean="0"/>
              <a:pPr/>
              <a:t>26-06-2017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billeder med billedtek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grpSp>
        <p:nvGrpSpPr>
          <p:cNvPr id="52" name="Gruppe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Kombinationstegning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54" name="Kombinationstegning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55" name="Kombinationstegning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56" name="Kombinationstegning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57" name="Kombinationstegning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58" name="Kombinationstegning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59" name="Kombinationstegning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60" name="Kombinationstegning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61" name="Kombinationstegning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62" name="Kombinationstegning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63" name="Kombinationstegning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64" name="Kombinationstegning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</p:grpSp>
      <p:sp>
        <p:nvSpPr>
          <p:cNvPr id="79" name="Pladsholder til billede 33" descr="En tom pladsholder til at tilføje et billede. Klik på pladsholderen, og vælg det billede, du vil tilføje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a-DK" smtClean="0"/>
              <a:t>Klik på ikonet for at tilføje et billede</a:t>
            </a:r>
            <a:endParaRPr lang="da-DK" dirty="0"/>
          </a:p>
        </p:txBody>
      </p:sp>
      <p:sp>
        <p:nvSpPr>
          <p:cNvPr id="81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a-DK" smtClean="0"/>
              <a:t>Rediger typografien i masterens</a:t>
            </a:r>
          </a:p>
        </p:txBody>
      </p:sp>
      <p:grpSp>
        <p:nvGrpSpPr>
          <p:cNvPr id="84" name="Gruppe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Kombinationstegning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86" name="Kombinationstegning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87" name="Kombinationstegning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88" name="Kombinationstegning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89" name="Kombinationstegning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0" name="Kombinationstegning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1" name="Kombinationstegning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2" name="Kombinationstegning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3" name="Kombinationstegning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4" name="Kombinationstegning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5" name="Kombinationstegning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6" name="Kombinationstegning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</p:grpSp>
      <p:sp>
        <p:nvSpPr>
          <p:cNvPr id="78" name="Pladsholder til billede 33" descr="En tom pladsholder til at tilføje et billede. Klik på pladsholderen, og vælg det billede, du vil tilføje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a-DK" smtClean="0"/>
              <a:t>Klik på ikonet for at tilføje et billede</a:t>
            </a:r>
            <a:endParaRPr lang="da-DK" dirty="0"/>
          </a:p>
        </p:txBody>
      </p:sp>
      <p:sp>
        <p:nvSpPr>
          <p:cNvPr id="82" name="Pladsholder til tekst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a-DK" smtClean="0"/>
              <a:t>Rediger typografien i masterens</a:t>
            </a:r>
          </a:p>
        </p:txBody>
      </p:sp>
      <p:grpSp>
        <p:nvGrpSpPr>
          <p:cNvPr id="97" name="Gruppe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Kombinationstegning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9" name="Kombinationstegning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0" name="Kombinationstegning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1" name="Kombinationstegning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2" name="Kombinationstegning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3" name="Kombinationstegning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4" name="Kombinationstegning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5" name="Kombinationstegning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6" name="Kombinationstegning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7" name="Kombinationstegning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8" name="Kombinationstegning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9" name="Kombinationstegning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</p:grpSp>
      <p:sp>
        <p:nvSpPr>
          <p:cNvPr id="80" name="Pladsholder til billede 33" descr="En tom pladsholder til at tilføje et billede. Klik på pladsholderen, og vælg det billede, du vil tilføje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a-DK" smtClean="0"/>
              <a:t>Klik på ikonet for at tilføje et billede</a:t>
            </a:r>
            <a:endParaRPr lang="da-DK" dirty="0"/>
          </a:p>
        </p:txBody>
      </p:sp>
      <p:sp>
        <p:nvSpPr>
          <p:cNvPr id="83" name="Pladsholder til tekst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a-DK" smtClean="0"/>
              <a:t>Rediger typografien i masterens</a:t>
            </a:r>
          </a:p>
        </p:txBody>
      </p:sp>
      <p:sp>
        <p:nvSpPr>
          <p:cNvPr id="8" name="Pladsholder til slidenumm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a-DK"/>
              <a:pPr rtl="0"/>
              <a:t>‹nr.›</a:t>
            </a:fld>
            <a:endParaRPr lang="da-DK" dirty="0"/>
          </a:p>
        </p:txBody>
      </p:sp>
      <p:sp>
        <p:nvSpPr>
          <p:cNvPr id="7" name="Pladsholder til sidefod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6" name="Pladsholder til dato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1F81889-F811-49C7-A0E9-6E365C4B8573}" type="datetime1">
              <a:rPr lang="da-DK" smtClean="0"/>
              <a:pPr/>
              <a:t>26-06-2017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a-DK" dirty="0"/>
              <a:t>Klik for at redigere teksttypografier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a-DK" dirty="0"/>
              <a:t>Rediger teksttypografier i master</a:t>
            </a:r>
          </a:p>
          <a:p>
            <a:pPr lvl="1" rtl="0"/>
            <a:r>
              <a:rPr lang="da-DK" dirty="0"/>
              <a:t>Andet niveau</a:t>
            </a:r>
          </a:p>
          <a:p>
            <a:pPr lvl="2" rtl="0"/>
            <a:r>
              <a:rPr lang="da-DK" dirty="0"/>
              <a:t>Tredje niveau</a:t>
            </a:r>
          </a:p>
          <a:p>
            <a:pPr lvl="3" rtl="0"/>
            <a:r>
              <a:rPr lang="da-DK" dirty="0"/>
              <a:t>Fjerde niveau</a:t>
            </a:r>
          </a:p>
          <a:p>
            <a:pPr lvl="4" rtl="0"/>
            <a:r>
              <a:rPr lang="da-DK" dirty="0"/>
              <a:t>Femte niveau</a:t>
            </a:r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022B156B-59AE-415F-B24B-8756D48BB977}" type="slidenum">
              <a:rPr lang="da-DK" smtClean="0"/>
              <a:pPr rtl="0"/>
              <a:t>‹nr.›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fld id="{C0AD25B1-EADD-4EF9-B554-78BF34C2B222}" type="datetime1">
              <a:rPr lang="da-DK" smtClean="0"/>
              <a:pPr/>
              <a:t>26-06-2017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a-DK" dirty="0" err="1" smtClean="0"/>
              <a:t>Azure</a:t>
            </a:r>
            <a:r>
              <a:rPr lang="da-DK" dirty="0" smtClean="0"/>
              <a:t> Training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da-DK" dirty="0" smtClean="0"/>
              <a:t>Athena</a:t>
            </a:r>
          </a:p>
          <a:p>
            <a:pPr rtl="0"/>
            <a:endParaRPr lang="da-DK" dirty="0"/>
          </a:p>
          <a:p>
            <a:r>
              <a:rPr lang="da-DK" dirty="0"/>
              <a:t>https://github.com/SuperJoachim/misc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dirty="0" err="1" smtClean="0"/>
              <a:t>Azure</a:t>
            </a:r>
            <a:r>
              <a:rPr lang="da-DK" dirty="0" smtClean="0"/>
              <a:t> ARM vs. </a:t>
            </a:r>
            <a:r>
              <a:rPr lang="da-DK" dirty="0" err="1" smtClean="0"/>
              <a:t>Azure</a:t>
            </a:r>
            <a:r>
              <a:rPr lang="da-DK" dirty="0" smtClean="0"/>
              <a:t> Classic</a:t>
            </a:r>
            <a:endParaRPr lang="da-DK" dirty="0"/>
          </a:p>
        </p:txBody>
      </p:sp>
      <p:sp>
        <p:nvSpPr>
          <p:cNvPr id="14" name="Pladsholder til indhold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a-DK" dirty="0" smtClean="0"/>
              <a:t>Classic er den gamle portal. </a:t>
            </a:r>
            <a:endParaRPr lang="da-DK" dirty="0"/>
          </a:p>
          <a:p>
            <a:pPr rtl="0"/>
            <a:r>
              <a:rPr lang="da-DK" dirty="0" smtClean="0"/>
              <a:t>ARM er den nye portal – </a:t>
            </a:r>
            <a:r>
              <a:rPr lang="da-DK" dirty="0" err="1" smtClean="0"/>
              <a:t>Azure</a:t>
            </a:r>
            <a:r>
              <a:rPr lang="da-DK" dirty="0" smtClean="0"/>
              <a:t> Ressource Manager.</a:t>
            </a:r>
            <a:endParaRPr lang="da-DK" dirty="0"/>
          </a:p>
          <a:p>
            <a:pPr rtl="0"/>
            <a:r>
              <a:rPr lang="da-DK" dirty="0" err="1" smtClean="0"/>
              <a:t>IaC</a:t>
            </a:r>
            <a:r>
              <a:rPr lang="da-DK" dirty="0" smtClean="0"/>
              <a:t> via ARM templates.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dirty="0" smtClean="0"/>
              <a:t>Rundvisning i porta</a:t>
            </a:r>
            <a:r>
              <a:rPr lang="da-DK" dirty="0"/>
              <a:t>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da-DK" dirty="0" smtClean="0"/>
              <a:t>Demo </a:t>
            </a:r>
            <a:r>
              <a:rPr lang="da-DK" dirty="0" err="1" smtClean="0"/>
              <a:t>demo</a:t>
            </a:r>
            <a:r>
              <a:rPr lang="da-DK" dirty="0" smtClean="0"/>
              <a:t> </a:t>
            </a:r>
            <a:r>
              <a:rPr lang="da-DK" dirty="0" err="1" smtClean="0"/>
              <a:t>demo</a:t>
            </a:r>
            <a:r>
              <a:rPr lang="da-DK" dirty="0" smtClean="0"/>
              <a:t> </a:t>
            </a:r>
            <a:r>
              <a:rPr lang="da-DK" dirty="0" err="1" smtClean="0"/>
              <a:t>demo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33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Naturillustration 16 x 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2632_TF03431377_TF03431377" id="{0FB2B566-0106-4E88-88B2-84FAA77B0089}" vid="{B89BA24F-29EE-41DC-A1AB-DB2FCE41D8D7}"/>
    </a:ext>
  </a:extLst>
</a:theme>
</file>

<file path=ppt/theme/theme2.xml><?xml version="1.0" encoding="utf-8"?>
<a:theme xmlns:a="http://schemas.openxmlformats.org/drawingml/2006/main" name="Office-tema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Præsentation med illustreret naturlandskab (widescreen)</Template>
  <TotalTime>35</TotalTime>
  <Words>43</Words>
  <Application>Microsoft Office PowerPoint</Application>
  <PresentationFormat>Widescreen</PresentationFormat>
  <Paragraphs>13</Paragraphs>
  <Slides>3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6" baseType="lpstr">
      <vt:lpstr>Arial</vt:lpstr>
      <vt:lpstr>Segoe Print</vt:lpstr>
      <vt:lpstr>Naturillustration 16 x 9</vt:lpstr>
      <vt:lpstr>Azure Training</vt:lpstr>
      <vt:lpstr>Azure ARM vs. Azure Classic</vt:lpstr>
      <vt:lpstr>Rundvisning i portal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Training</dc:title>
  <dc:creator>Joachim Stapelfeldt</dc:creator>
  <cp:lastModifiedBy>Joachim Stapelfeldt</cp:lastModifiedBy>
  <cp:revision>5</cp:revision>
  <dcterms:created xsi:type="dcterms:W3CDTF">2017-06-20T10:32:39Z</dcterms:created>
  <dcterms:modified xsi:type="dcterms:W3CDTF">2017-06-26T09:38:15Z</dcterms:modified>
</cp:coreProperties>
</file>