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5"/>
    <p:restoredTop sz="93706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948F-4F64-054C-AC95-94DBC5A60AE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9DE1-A494-694C-835A-DCE8DC6A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/>
          </p:cNvGrpSpPr>
          <p:nvPr/>
        </p:nvGrpSpPr>
        <p:grpSpPr>
          <a:xfrm>
            <a:off x="7849588" y="1104404"/>
            <a:ext cx="522515" cy="1143000"/>
            <a:chOff x="7184571" y="1389413"/>
            <a:chExt cx="522515" cy="1140031"/>
          </a:xfrm>
        </p:grpSpPr>
        <p:sp>
          <p:nvSpPr>
            <p:cNvPr id="17" name="Triangle 16"/>
            <p:cNvSpPr/>
            <p:nvPr/>
          </p:nvSpPr>
          <p:spPr>
            <a:xfrm>
              <a:off x="7184571" y="1389413"/>
              <a:ext cx="522515" cy="805542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50826" y="2194955"/>
              <a:ext cx="178130" cy="3344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3784" y="1674421"/>
            <a:ext cx="997531" cy="1365662"/>
            <a:chOff x="4973784" y="1674421"/>
            <a:chExt cx="997531" cy="1365662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5058888" y="1674421"/>
              <a:ext cx="831273" cy="1365662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975761" y="1876300"/>
              <a:ext cx="83127" cy="2968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88188" y="1898072"/>
              <a:ext cx="83127" cy="2968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73784" y="2646217"/>
              <a:ext cx="83127" cy="2968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8184" y="2646213"/>
              <a:ext cx="83127" cy="2968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>
          <a:xfrm>
            <a:off x="7849589" y="1999997"/>
            <a:ext cx="522515" cy="1143000"/>
            <a:chOff x="7184571" y="1389413"/>
            <a:chExt cx="522515" cy="1140031"/>
          </a:xfrm>
        </p:grpSpPr>
        <p:sp>
          <p:nvSpPr>
            <p:cNvPr id="7" name="Triangle 6"/>
            <p:cNvSpPr/>
            <p:nvPr/>
          </p:nvSpPr>
          <p:spPr>
            <a:xfrm>
              <a:off x="7184571" y="1389413"/>
              <a:ext cx="522515" cy="805542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0826" y="2194955"/>
              <a:ext cx="178130" cy="3344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>
          <a:xfrm>
            <a:off x="7849589" y="2971793"/>
            <a:ext cx="522515" cy="1143000"/>
            <a:chOff x="7184571" y="1389413"/>
            <a:chExt cx="522515" cy="1140031"/>
          </a:xfrm>
        </p:grpSpPr>
        <p:sp>
          <p:nvSpPr>
            <p:cNvPr id="23" name="Triangle 22"/>
            <p:cNvSpPr/>
            <p:nvPr/>
          </p:nvSpPr>
          <p:spPr>
            <a:xfrm>
              <a:off x="7184571" y="1389413"/>
              <a:ext cx="522515" cy="805542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50826" y="2194955"/>
              <a:ext cx="178130" cy="3344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>
          <a:xfrm>
            <a:off x="7843651" y="3967341"/>
            <a:ext cx="522515" cy="1143000"/>
            <a:chOff x="7184571" y="1389413"/>
            <a:chExt cx="522515" cy="1140031"/>
          </a:xfrm>
        </p:grpSpPr>
        <p:sp>
          <p:nvSpPr>
            <p:cNvPr id="20" name="Triangle 19"/>
            <p:cNvSpPr/>
            <p:nvPr/>
          </p:nvSpPr>
          <p:spPr>
            <a:xfrm>
              <a:off x="7184571" y="1389413"/>
              <a:ext cx="522515" cy="805542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0826" y="2194955"/>
              <a:ext cx="178130" cy="3344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41614" y="1749631"/>
            <a:ext cx="642349" cy="3489914"/>
            <a:chOff x="1941614" y="1749631"/>
            <a:chExt cx="642349" cy="3489914"/>
          </a:xfrm>
        </p:grpSpPr>
        <p:sp>
          <p:nvSpPr>
            <p:cNvPr id="9" name="Cloud 8"/>
            <p:cNvSpPr/>
            <p:nvPr/>
          </p:nvSpPr>
          <p:spPr>
            <a:xfrm>
              <a:off x="1947553" y="2434442"/>
              <a:ext cx="593766" cy="605641"/>
            </a:xfrm>
            <a:prstGeom prst="clou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loud 24"/>
            <p:cNvSpPr/>
            <p:nvPr/>
          </p:nvSpPr>
          <p:spPr>
            <a:xfrm rot="2888416">
              <a:off x="1947553" y="3160450"/>
              <a:ext cx="593766" cy="605641"/>
            </a:xfrm>
            <a:prstGeom prst="clou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loud 25"/>
            <p:cNvSpPr/>
            <p:nvPr/>
          </p:nvSpPr>
          <p:spPr>
            <a:xfrm rot="20360316">
              <a:off x="1947554" y="3899800"/>
              <a:ext cx="593766" cy="605641"/>
            </a:xfrm>
            <a:prstGeom prst="clou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loud 26"/>
            <p:cNvSpPr/>
            <p:nvPr/>
          </p:nvSpPr>
          <p:spPr>
            <a:xfrm rot="4404731">
              <a:off x="1947552" y="4639841"/>
              <a:ext cx="593766" cy="605641"/>
            </a:xfrm>
            <a:prstGeom prst="clou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loud 27"/>
            <p:cNvSpPr/>
            <p:nvPr/>
          </p:nvSpPr>
          <p:spPr>
            <a:xfrm rot="13924473">
              <a:off x="1984260" y="1743693"/>
              <a:ext cx="593766" cy="605641"/>
            </a:xfrm>
            <a:prstGeom prst="clou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49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Holly. fei</dc:creator>
  <cp:lastModifiedBy>Holly. fei</cp:lastModifiedBy>
  <cp:revision>8</cp:revision>
  <dcterms:created xsi:type="dcterms:W3CDTF">2017-10-10T03:08:35Z</dcterms:created>
  <dcterms:modified xsi:type="dcterms:W3CDTF">2017-10-26T21:12:47Z</dcterms:modified>
</cp:coreProperties>
</file>