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71B86"/>
    <a:srgbClr val="11B29F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2" autoAdjust="0"/>
    <p:restoredTop sz="94660"/>
  </p:normalViewPr>
  <p:slideViewPr>
    <p:cSldViewPr snapToGrid="0">
      <p:cViewPr varScale="1">
        <p:scale>
          <a:sx n="91" d="100"/>
          <a:sy n="91" d="100"/>
        </p:scale>
        <p:origin x="9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jpg"/><Relationship Id="rId7" Type="http://schemas.openxmlformats.org/officeDocument/2006/relationships/image" Target="../media/image10.sv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8.gif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2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Break-Even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Download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BreakEven.xlsx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from website link called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Sheet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  <a:latin typeface="Corbel" panose="020B0503020204020204" pitchFamily="34" charset="0"/>
              </a:rPr>
              <a:t>Enter </a:t>
            </a: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3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Bodoni MT</vt:lpstr>
      <vt:lpstr>Calibri</vt:lpstr>
      <vt:lpstr>Calibri Light</vt:lpstr>
      <vt:lpstr>Corbel</vt:lpstr>
      <vt:lpstr>Rockwell</vt:lpstr>
      <vt:lpstr>Office Theme</vt:lpstr>
      <vt:lpstr>Lecture 2 </vt:lpstr>
      <vt:lpstr>Excel: Break-Even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35</cp:revision>
  <dcterms:created xsi:type="dcterms:W3CDTF">2020-01-09T19:32:24Z</dcterms:created>
  <dcterms:modified xsi:type="dcterms:W3CDTF">2020-01-12T17:32:49Z</dcterms:modified>
</cp:coreProperties>
</file>