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sv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7.gif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Evaluate objective function at extreme points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93" y="3757213"/>
            <a:ext cx="3235702" cy="22576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ADE8B2-97C7-48A7-9EF4-4FEEDBC7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3010"/>
              </p:ext>
            </p:extLst>
          </p:nvPr>
        </p:nvGraphicFramePr>
        <p:xfrm>
          <a:off x="1248024" y="2401722"/>
          <a:ext cx="39325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62">
                  <a:extLst>
                    <a:ext uri="{9D8B030D-6E8A-4147-A177-3AD203B41FA5}">
                      <a16:colId xmlns:a16="http://schemas.microsoft.com/office/drawing/2014/main" val="2542953462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1869795769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2848422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12x+16y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5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34.3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22.8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776.4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744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187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97949D-EA5C-4556-B527-6E7B993D82F5}"/>
              </a:ext>
            </a:extLst>
          </p:cNvPr>
          <p:cNvSpPr/>
          <p:nvPr/>
        </p:nvSpPr>
        <p:spPr>
          <a:xfrm>
            <a:off x="1008019" y="3725609"/>
            <a:ext cx="4330460" cy="524806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7C8C43-2769-4DEA-B232-26FBD5A098C7}"/>
              </a:ext>
            </a:extLst>
          </p:cNvPr>
          <p:cNvSpPr/>
          <p:nvPr/>
        </p:nvSpPr>
        <p:spPr>
          <a:xfrm>
            <a:off x="7429722" y="5174068"/>
            <a:ext cx="188110" cy="17672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D6C56D9-9C9B-403E-B4B6-6856B4AB8880}"/>
              </a:ext>
            </a:extLst>
          </p:cNvPr>
          <p:cNvSpPr/>
          <p:nvPr/>
        </p:nvSpPr>
        <p:spPr>
          <a:xfrm rot="16200000">
            <a:off x="4952420" y="2835213"/>
            <a:ext cx="998393" cy="3932585"/>
          </a:xfrm>
          <a:prstGeom prst="bentArrow">
            <a:avLst>
              <a:gd name="adj1" fmla="val 4464"/>
              <a:gd name="adj2" fmla="val 25000"/>
              <a:gd name="adj3" fmla="val 22064"/>
              <a:gd name="adj4" fmla="val 16763"/>
            </a:avLst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Computing all extreme points can be time-consuming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objective function in 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growth vector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vector starting at the origin and in the direction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last perpendicular line along the growth curve that intersects the feasible region will intersect at the optimal solution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blipFill>
                <a:blip r:embed="rId5"/>
                <a:stretch>
                  <a:fillRect l="-61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91C31-F3C4-4FE1-ABDF-714A37F1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59" y="3904179"/>
            <a:ext cx="2437263" cy="28716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Inequality constraints in a linear in a linear program with 2-variables usually lead to a feasible region in the shape of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polygon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feasible region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polygon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problems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variables, the feasible region is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dimensional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polytope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polytope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Unusual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Simplex Algorithm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Theorem: If a linear program has an optimal solution, then it always has an optimal solution which is an extreme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was designed by George Dantzig to solve linear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Intelligently explores the feasible region to find extreme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Useful for linear programs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an extreme point must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this point is not optimal, then an edge exists to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Another extreme point where the objective function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becomes closer to optimal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Image result for george dantzig simplex method">
            <a:extLst>
              <a:ext uri="{FF2B5EF4-FFF2-40B4-BE49-F238E27FC236}">
                <a16:creationId xmlns:a16="http://schemas.microsoft.com/office/drawing/2014/main" id="{AB24EE0E-4986-4545-9410-C4249B7D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8" y="3932714"/>
            <a:ext cx="1714500" cy="2609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/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1" dirty="0">
                    <a:latin typeface="Corbel" panose="020B05030202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blipFill>
                <a:blip r:embed="rId7"/>
                <a:stretch>
                  <a:fillRect l="-17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Angela Fox and Zooey Caulfield studied food and nutrition at UNC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open a French restaurant  in Chapel Hill called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The Possibility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Unaware of the local customer’s tastes, they decide to serve only 2 full-course meals around beef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Chef Pierre plans to experiment with different appetizers, soups, salads, deserts, etc. to identify the best selection of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considerations exist for Angela and Zooey to optimize their business?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𝐵𝑒𝑒𝑓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plan to profit $12 from each fish dinner and $16 from each beef dinner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their nightly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BC7C-4786-4A79-A82E-FDEB1AD9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42" y="4228965"/>
            <a:ext cx="2435840" cy="243260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5234-B865-446F-A24A-32FD464CB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6" y="5725709"/>
            <a:ext cx="4265084" cy="7765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7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dinners is nonnegative: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&amp;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Angela and Zooey estimate that they will sell a maximum of 60 meals each night: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fish dinner requires 15 minutes to prepare, each beef dinner takes twice as long, and there is a total of 20 hours of kitchen staff labor available each day: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the health consciousness of their potential clientele, they will sell at least three fish dinners for every two beef dinners: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also believe a minimum of 10% of their customers will order beef dinners: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blipFill>
                <a:blip r:embed="rId4"/>
                <a:stretch>
                  <a:fillRect l="-606" t="-802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Complete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Since there are 2 decision variables, we can solve it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/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  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blipFill>
                <a:blip r:embed="rId6"/>
                <a:stretch>
                  <a:fillRect l="-1797" t="-1626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feasible region (use origin to determine which side to shade)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05" y="2522347"/>
            <a:ext cx="5690129" cy="39702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Green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40,20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Black: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54,6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245" y="2090915"/>
            <a:ext cx="3144203" cy="2193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/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160−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=34.3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blipFill>
                <a:blip r:embed="rId8"/>
                <a:stretch>
                  <a:fillRect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780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 </vt:lpstr>
      <vt:lpstr>Linear Programming</vt:lpstr>
      <vt:lpstr>Simplex Algorithm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101</cp:revision>
  <dcterms:created xsi:type="dcterms:W3CDTF">2020-01-09T19:32:24Z</dcterms:created>
  <dcterms:modified xsi:type="dcterms:W3CDTF">2021-01-27T14:58:26Z</dcterms:modified>
</cp:coreProperties>
</file>