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sv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5.gif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jpg"/><Relationship Id="rId7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sv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Finding the break-even point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1D926-F668-4B12-BE48-EFC3027DD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356" y="2447247"/>
            <a:ext cx="5921007" cy="424746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6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Sensitivity analysis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seeing how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influenced by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Suppose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Jeanology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improves quality of jeans which now cost $12 per jeans to produce but can be sold at the insane price of $30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the break-even point change?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/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=454.54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F8EAE1-5D61-4E7F-AFD3-F9D0DF35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4199604"/>
                <a:ext cx="5624967" cy="748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/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=909.09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F87FC0-B8B5-4A32-85A6-14B34DF0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09" y="5011301"/>
                <a:ext cx="5624967" cy="748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/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30−12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=555.56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1B6138-3346-4769-B1DF-F0FEFA97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44" y="5786277"/>
                <a:ext cx="5624967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86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 sensitivity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6202E4-4D76-41EE-82C1-50217E4D5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166" y="2648231"/>
            <a:ext cx="3917684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010ED-4044-451F-91B1-6467EE885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833" y="2648230"/>
            <a:ext cx="3934587" cy="279648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3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Sensitivity Analysis Motivation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 environment is dynamic, and parameters will change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see where small changes have big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Parameters are often estimated, and the break-even solution is inexact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Businesses want to know how reliable the solution is and what is the impact of deviations </a:t>
            </a: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from expectation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Operations Research (OR)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Many different names ( Management Science, Business Analytics,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Discipline dealing with the application of advanced analytical methods to help make better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Typically, there is a quantity that needs to be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expression describing the quantity that we want to analyze in terms of key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is to find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best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value of variables that either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minimizes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objective function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Models in OR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mathematical representation of a problem using mathematical relationships involving key variables, the objective function,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Two types of OR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Deterministic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assume the relationships of a problem are fully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Stochastic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models allow some relationships to contain randomness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part of course is focused on deterministic models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company that makes and sells steel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Cost of $5 to produce one unit and each unit sells for $20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unit requires 4lbs. of steel and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Crysteel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has 100lbs. of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many units should be produced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maximize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the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Z =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x = Number of units to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Profit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the difference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revenue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cost 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(Deterministic)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limited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production due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finite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amount of steel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with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our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2650639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94" y="4247951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578CF-F654-4302-A198-EAB6D012A8B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562338" y="2302848"/>
            <a:ext cx="267536" cy="347791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FE5B7A-FFB9-4E19-8B44-BFAD4D3E85E5}"/>
              </a:ext>
            </a:extLst>
          </p:cNvPr>
          <p:cNvCxnSpPr>
            <a:cxnSpLocks/>
          </p:cNvCxnSpPr>
          <p:nvPr/>
        </p:nvCxnSpPr>
        <p:spPr>
          <a:xfrm flipH="1">
            <a:off x="5591331" y="2299947"/>
            <a:ext cx="504671" cy="41825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 11">
            <a:extLst>
              <a:ext uri="{FF2B5EF4-FFF2-40B4-BE49-F238E27FC236}">
                <a16:creationId xmlns:a16="http://schemas.microsoft.com/office/drawing/2014/main" id="{57D5F43B-70D0-4538-A431-A5609E96C6EC}"/>
              </a:ext>
            </a:extLst>
          </p:cNvPr>
          <p:cNvSpPr/>
          <p:nvPr/>
        </p:nvSpPr>
        <p:spPr>
          <a:xfrm rot="16200000">
            <a:off x="4555447" y="2870276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823B5-1DBF-49A5-9859-543DBDC2F98F}"/>
              </a:ext>
            </a:extLst>
          </p:cNvPr>
          <p:cNvSpPr txBox="1"/>
          <p:nvPr/>
        </p:nvSpPr>
        <p:spPr>
          <a:xfrm>
            <a:off x="5247811" y="3314578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Objective Function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D11DD86C-7704-4E36-AB22-76D42157777A}"/>
              </a:ext>
            </a:extLst>
          </p:cNvPr>
          <p:cNvSpPr/>
          <p:nvPr/>
        </p:nvSpPr>
        <p:spPr>
          <a:xfrm rot="16200000">
            <a:off x="4555447" y="4463840"/>
            <a:ext cx="543301" cy="911743"/>
          </a:xfrm>
          <a:prstGeom prst="bentArrow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B8A357-C50E-4A91-9AF2-1193137604FB}"/>
              </a:ext>
            </a:extLst>
          </p:cNvPr>
          <p:cNvSpPr txBox="1"/>
          <p:nvPr/>
        </p:nvSpPr>
        <p:spPr>
          <a:xfrm>
            <a:off x="5271849" y="4911890"/>
            <a:ext cx="221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63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Steel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Mathematical expression of OR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say that 20, 5, and 4 are model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Remember we are trying to find the “best”  value for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Graphically,  objective function is a straight line that always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Why not just make 100 units? Constraint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Set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x=25 (Large as Possible)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maximize profit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/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CB8B5D-6CD1-494D-85EC-0E15C42DF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05" y="2501773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/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314EA-7CB1-4D9F-B1A5-2F00F122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99" y="2855950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l="-76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/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D1C4F0-4F8C-4624-B3B8-4282D0387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44" y="5301003"/>
                <a:ext cx="142829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/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5598A8-6012-4405-A8C3-A86B77C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22" y="5301003"/>
                <a:ext cx="110581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C74EE-8D5B-495D-BD4F-D42242D9877C}"/>
              </a:ext>
            </a:extLst>
          </p:cNvPr>
          <p:cNvCxnSpPr>
            <a:cxnSpLocks/>
          </p:cNvCxnSpPr>
          <p:nvPr/>
        </p:nvCxnSpPr>
        <p:spPr>
          <a:xfrm flipV="1">
            <a:off x="6667181" y="5492425"/>
            <a:ext cx="426365" cy="9176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/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=$20×25−$5×25=$375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47BC0B-2538-4641-99B8-D92D56EE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68" y="6335705"/>
                <a:ext cx="3979888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items need to be sold to make $0 in profit (break even)?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Typical production involves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variable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cost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independent on number of units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dependent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Formula for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total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Updated representation for profit with selling price per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194721"/>
              </a:xfrm>
              <a:prstGeom prst="rect">
                <a:avLst/>
              </a:prstGeom>
              <a:blipFill>
                <a:blip r:embed="rId4"/>
                <a:stretch>
                  <a:fillRect l="-539" t="-954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/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89828-33D7-4848-B3EF-41377A76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4223266"/>
                <a:ext cx="3979888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87" y="5135535"/>
                <a:ext cx="5624967" cy="446854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Break-Even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Break-even point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A: If we sell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items, we will make $0 in profit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/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47538-921C-4F04-8F1E-201F43F1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320958"/>
                <a:ext cx="5624967" cy="424732"/>
              </a:xfrm>
              <a:prstGeom prst="rect">
                <a:avLst/>
              </a:prstGeom>
              <a:blipFill>
                <a:blip r:embed="rId7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/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3DAD2D9-BACB-4CB5-8498-DE42D61A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69" y="2689665"/>
                <a:ext cx="5624967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/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E7EFD3-9C10-48F8-B711-970BC64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29" y="3080839"/>
                <a:ext cx="5624967" cy="4247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420309-CD52-464E-9E5C-91931AF94160}"/>
              </a:ext>
            </a:extLst>
          </p:cNvPr>
          <p:cNvCxnSpPr>
            <a:cxnSpLocks/>
          </p:cNvCxnSpPr>
          <p:nvPr/>
        </p:nvCxnSpPr>
        <p:spPr>
          <a:xfrm>
            <a:off x="3058954" y="3299694"/>
            <a:ext cx="2015216" cy="0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/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B2953A-5A27-4DF4-9F9F-0ED6B978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36" y="2952465"/>
                <a:ext cx="5624967" cy="679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6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Jeans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Jeanealogy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creates dope jeans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pay $10,000 to run their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pair of jeans costs $8 to make and sold at $23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break-even point in their production?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Key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A: Break-even point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/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𝐽𝑒𝑎𝑛𝑠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𝑃𝑟𝑜𝑑𝑢𝑐𝑒𝑑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565B25-31A9-4A33-90EC-BF693121E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56" y="4703237"/>
                <a:ext cx="3979888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/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080C8-3CE8-4355-821A-88C300E96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68" y="4703237"/>
                <a:ext cx="3979888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/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=$10,000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DB1B203-EA79-48B9-A8D8-87223DE3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0" y="5055330"/>
                <a:ext cx="3979888" cy="4247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/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=$23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6C6C20-20BC-484B-B0C7-737D434C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98" y="5079952"/>
                <a:ext cx="3979888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/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23−8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=666.67≈667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592F33-819E-4165-9CF1-CFCB1441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53" y="6050894"/>
                <a:ext cx="5624967" cy="7489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5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725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 </vt:lpstr>
      <vt:lpstr>Operations Research (OR)</vt:lpstr>
      <vt:lpstr>Models in OR</vt:lpstr>
      <vt:lpstr>Ex: Production of Steel</vt:lpstr>
      <vt:lpstr>Ex: Production of Steel</vt:lpstr>
      <vt:lpstr>Ex: Production of Steel</vt:lpstr>
      <vt:lpstr>Break-Even Analysis</vt:lpstr>
      <vt:lpstr>Break-Even Analysis</vt:lpstr>
      <vt:lpstr>Ex: Production of Jeans</vt:lpstr>
      <vt:lpstr>Ex: Production of Jeans</vt:lpstr>
      <vt:lpstr>Ex: Production of Jeans</vt:lpstr>
      <vt:lpstr>Ex: Production of Jeans</vt:lpstr>
      <vt:lpstr>Sensitivity Analysis Motivation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37</cp:revision>
  <dcterms:created xsi:type="dcterms:W3CDTF">2020-01-09T19:32:24Z</dcterms:created>
  <dcterms:modified xsi:type="dcterms:W3CDTF">2021-01-21T22:08:20Z</dcterms:modified>
</cp:coreProperties>
</file>