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92" r:id="rId4"/>
    <p:sldId id="393" r:id="rId5"/>
    <p:sldId id="394" r:id="rId6"/>
    <p:sldId id="390" r:id="rId7"/>
    <p:sldId id="395" r:id="rId8"/>
    <p:sldId id="397" r:id="rId9"/>
    <p:sldId id="396" r:id="rId10"/>
    <p:sldId id="398" r:id="rId11"/>
    <p:sldId id="399" r:id="rId12"/>
    <p:sldId id="391" r:id="rId13"/>
    <p:sldId id="400" r:id="rId14"/>
    <p:sldId id="402" r:id="rId15"/>
    <p:sldId id="40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g"/><Relationship Id="rId7" Type="http://schemas.openxmlformats.org/officeDocument/2006/relationships/image" Target="../media/image26.sv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4.gif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this problem, total supply (600) equals total demand (600)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constraints</a:t>
            </a:r>
            <a:endParaRPr lang="en-US" sz="2000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/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m:rPr>
                        <m:nor/>
                      </m:rP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Nebraska Supply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Colorado Supply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/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  <a:blipFill>
                <a:blip r:embed="rId8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1433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have constraints that express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equality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MillsTransship.xlsx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find the solution using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Kansas City Transshipment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Omaha Transshipment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Des Moines Transshipment</a:t>
                </a: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  <a:blipFill>
                <a:blip r:embed="rId6"/>
                <a:stretch>
                  <a:fillRect t="-3614" r="-71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/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0,1,2,⋯}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/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7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Assignment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Similar to the transportation model with slight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assignment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, the supply at each source and demand at each destination is exactly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Think of the sources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unique units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that need to be assigned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specific recipients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is cost associated to each pair of source and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Four basketball games in the Atlantic Coast Conference (ACC) on a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Conference wants to assign four teams of officials to the four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is always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is always requiring only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should we assign the four teams of officials so that distance is minimized?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D821DD-7AFD-4317-9FCF-C73AB8B10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556" y="4844504"/>
            <a:ext cx="6697812" cy="18199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4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indicator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whether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official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game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city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</m:t>
                        </m:r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multiple choice constraints to ensure supply fulfills demand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/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=201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175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05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7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/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A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B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C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1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2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3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4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  <a:blipFill>
                <a:blip r:embed="rId6"/>
                <a:stretch>
                  <a:fillRect t="-1158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0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Types of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Special linear programming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Subset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network flow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Characteristics of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Product is being transported from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sources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Sources supply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amount of the product and destinations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demand for the product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 when total supply equals total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Unbalanced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smaller than demand, replace equality demand constraints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larger than demand, replace equality supply constraints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would we modify the linear program to exclude certain routes that are either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prohibited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606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Extension of the transportation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transshipment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difference between transportation and transshipment?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AD8F11-1F46-4EB7-9B1A-599954298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7" y="3110814"/>
            <a:ext cx="4566844" cy="28806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4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adds intermediate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transshipment points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between the sources and the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routes in transshipment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transshipment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to 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Book also states routes can exist between sources and between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Classic example of transshipment points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warehouses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Farms to grain elevators to flour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Table of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Nebraska and Colorado have become the sources of the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of the two farms produces 300 tons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City, Omaha, and Des Moines have become our transshipment points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384042-F9C5-40E6-A79C-65A65BC8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25113"/>
              </p:ext>
            </p:extLst>
          </p:nvPr>
        </p:nvGraphicFramePr>
        <p:xfrm>
          <a:off x="1187864" y="2993386"/>
          <a:ext cx="65280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06">
                  <a:extLst>
                    <a:ext uri="{9D8B030D-6E8A-4147-A177-3AD203B41FA5}">
                      <a16:colId xmlns:a16="http://schemas.microsoft.com/office/drawing/2014/main" val="163287606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265787340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39752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Farms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Grain Elevator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Flour Mills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1. Nebraska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3. Kansas 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6. Chicago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2. Colorado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4. Omaha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7. St. Louis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5. Des Moines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8. Cincinnati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7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diagram of transshipment problem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49868-2C05-405E-9152-8AF4C56DE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088" y="2447247"/>
            <a:ext cx="4823762" cy="42424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9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farms to the grain elevators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grain elevators to flour mills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166" y="2403426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B4563-066F-4556-A22D-0962A138D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488" y="2401722"/>
            <a:ext cx="6057149" cy="1190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2B7A1-A2A3-4916-B2E2-520507FE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488" y="4502137"/>
            <a:ext cx="6057149" cy="14957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28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Demand from flour mills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to transport grain (in tons) from farms to flour mills with minimal costs?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,4,5,6,7,8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685" y="2328531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08413-C07C-46DF-893D-DB48796F7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673" y="2447247"/>
            <a:ext cx="3000375" cy="1733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7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957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10 </vt:lpstr>
      <vt:lpstr>Special Types of Models</vt:lpstr>
      <vt:lpstr>Transportation</vt:lpstr>
      <vt:lpstr>Transshipment</vt:lpstr>
      <vt:lpstr>Transshipment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Assignment</vt:lpstr>
      <vt:lpstr>Ex: ACC Officials</vt:lpstr>
      <vt:lpstr>Ex: ACC Officials</vt:lpstr>
      <vt:lpstr>Ex: ACC Officials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407</cp:revision>
  <dcterms:created xsi:type="dcterms:W3CDTF">2020-01-09T19:32:24Z</dcterms:created>
  <dcterms:modified xsi:type="dcterms:W3CDTF">2021-02-17T02:03:44Z</dcterms:modified>
</cp:coreProperties>
</file>