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647" r:id="rId3"/>
    <p:sldId id="668" r:id="rId4"/>
    <p:sldId id="669" r:id="rId5"/>
    <p:sldId id="670" r:id="rId6"/>
    <p:sldId id="671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80" r:id="rId15"/>
    <p:sldId id="679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71B86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5" autoAdjust="0"/>
    <p:restoredTop sz="76270" autoAdjust="0"/>
  </p:normalViewPr>
  <p:slideViewPr>
    <p:cSldViewPr snapToGrid="0">
      <p:cViewPr varScale="1">
        <p:scale>
          <a:sx n="51" d="100"/>
          <a:sy n="51" d="100"/>
        </p:scale>
        <p:origin x="2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88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23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6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96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93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7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3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3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4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2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7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jpg"/><Relationship Id="rId7" Type="http://schemas.openxmlformats.org/officeDocument/2006/relationships/image" Target="../media/image31.sv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9.gif"/><Relationship Id="rId9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29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transform, the Uniform[0,1] numbers generated by the function RAND() we can create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look-up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1</a:t>
                </a:r>
                <a:r>
                  <a:rPr lang="en-US" sz="2000" baseline="30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column contains the values of the function 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2</a:t>
                </a:r>
                <a:r>
                  <a:rPr lang="en-US" sz="2000" baseline="30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column contains the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Table contain in array B6:C9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Table saved into variable named </a:t>
                </a:r>
                <a:r>
                  <a:rPr lang="en-US" sz="2000" dirty="0" err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CDF_Table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Spinning a Wheel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648B5-ADC6-43D8-8EFF-E74FDB5E0A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9924" y="3993645"/>
            <a:ext cx="3904352" cy="180816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594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command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VLOOKUP(cell, look-up table, 2)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will compare the number in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cell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to the ranges defined by the first column of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look-up table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and return the value in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second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column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Example of function usage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=0.1185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between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0.13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so VLOOKUP returns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5324535"/>
              </a:xfrm>
              <a:prstGeom prst="rect">
                <a:avLst/>
              </a:prstGeom>
              <a:blipFill>
                <a:blip r:embed="rId3"/>
                <a:stretch>
                  <a:fillRect l="-609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Spinning a Wheel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CDF70E-CE6A-42BD-9676-113987B361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0600" y="3700868"/>
            <a:ext cx="3068350" cy="224677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54B5D4-38BF-45BA-9744-E2FC656FD9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2027" y="3700868"/>
            <a:ext cx="3905283" cy="184903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65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113206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Suppose we want to use simulation to generate samples from a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that takes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with probabilities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=1,2,3,⋯,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convenience, we can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generate a random number that has the same distribution as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Assume we have a computer that can generate random numbers uniformly distributed on 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113206" cy="4401205"/>
              </a:xfrm>
              <a:prstGeom prst="rect">
                <a:avLst/>
              </a:prstGeom>
              <a:blipFill>
                <a:blip r:embed="rId3"/>
                <a:stretch>
                  <a:fillRect l="-602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Simulation for Discrete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27F0EE-DFAB-49EF-8DC7-19070085413D}"/>
                  </a:ext>
                </a:extLst>
              </p:cNvPr>
              <p:cNvSpPr txBox="1"/>
              <p:nvPr/>
            </p:nvSpPr>
            <p:spPr>
              <a:xfrm>
                <a:off x="3382923" y="2593980"/>
                <a:ext cx="3784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27F0EE-DFAB-49EF-8DC7-190700854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923" y="2593980"/>
                <a:ext cx="3784600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84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113206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Step 1: Compute the cumulative probabilities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Step 2: Generate a random number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Step 3: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113206" cy="4093428"/>
              </a:xfrm>
              <a:prstGeom prst="rect">
                <a:avLst/>
              </a:prstGeom>
              <a:blipFill>
                <a:blip r:embed="rId3"/>
                <a:stretch>
                  <a:fillRect l="-602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Simulation for Discrete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D227F7-2186-43CC-8AD7-F1D1F9EEE53F}"/>
                  </a:ext>
                </a:extLst>
              </p:cNvPr>
              <p:cNvSpPr txBox="1"/>
              <p:nvPr/>
            </p:nvSpPr>
            <p:spPr>
              <a:xfrm>
                <a:off x="613880" y="2376455"/>
                <a:ext cx="65917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=1,2,3,⋯,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D227F7-2186-43CC-8AD7-F1D1F9EEE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80" y="2376455"/>
                <a:ext cx="6591743" cy="400110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4B1589F-2D37-4881-8293-08F28035E7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5773" y="2852379"/>
            <a:ext cx="64389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2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Suppose we want to model the production of a cellphone factory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Factory ships cellphones in boxes containing 100 phones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cellphone has an independent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being defective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simulate a shipment containing 20 boxes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are interested in both the number of defective cellphones in a shipment, and the number of boxes containing at least one defective cellphone in a shipment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denotes the number of defective cellphones in box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(100,0.01)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Related to flipping an unfair coin with probability of heads equal to 0.01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Cell Phone Production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3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779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Instead of simulating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’s, we try to simulate coin flips, and evaluate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𝑗𝑡h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𝑐𝑒𝑙𝑙𝑝h𝑜𝑛𝑒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𝑏𝑜𝑥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𝑑𝑒𝑓𝑒𝑐𝑡𝑖𝑣𝑒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0                                                                   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SimBinomial.xlsx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link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2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on course website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do each of the columns represent?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Where are the simulated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’s?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meaning of the Excel syntax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=IF(RAND()&gt;0.99,1,0)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779963"/>
              </a:xfrm>
              <a:prstGeom prst="rect">
                <a:avLst/>
              </a:prstGeom>
              <a:blipFill>
                <a:blip r:embed="rId3"/>
                <a:stretch>
                  <a:fillRect l="-609" t="-637" b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Cell Phone Production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B92F3-3D13-41DA-941C-AC86CCC1D1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6962" y="2362558"/>
            <a:ext cx="17430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63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Simulation is used to “simulate” the operations of various kinds of real-world systems or processes with the aid of a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make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assumptions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about how a system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These assumptions constitute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Models are used to gain some understanding of how a system behaves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simple models, we can use analytical (mathematical) methods to obtain exact information on questions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complex models, use simulation to evaluate the model numerically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Stochastic Simulation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9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Large proportion of applications of simulations are for probabilistic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Monte Carlo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a technique for selecting numbers randomly from a probability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Monte Carlo is not a simulation model, but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mathematical process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used  within a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Monte Carlo simulation can also be thought of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multiple probability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Link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course website for more description about Monte Carlo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Monte Carlo Process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run a simulation, we may need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“observations”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a random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we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“know”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distribution of these observations, we might be able to generate them artificially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Historically, random numbers have been generated physically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Throwing dice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Dealing 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Drawing balls from urns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 until mid 1950’s where electronic random number generators were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Two kinds of random number generators: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physical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numerical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Computer are equipped with numerical random number generators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Random Number Generator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9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Other than my teaching, is anything truly random?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Numerical random number generators are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really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most basic type of random numbers that we can artificially generate are from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Uniform[0,1]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distribution where numbers between 0 and 1 are equally likely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RAND() function in Excel samples from this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can generate random numbers from any other </a:t>
            </a:r>
          </a:p>
          <a:p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    distribution from the RAND() function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Link 2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course website for more description</a:t>
            </a:r>
          </a:p>
          <a:p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     about RAND()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Random Number Generator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1026" name="Picture 2" descr="shows an example of a uniform distribution on the interval [0, 1 ...">
            <a:extLst>
              <a:ext uri="{FF2B5EF4-FFF2-40B4-BE49-F238E27FC236}">
                <a16:creationId xmlns:a16="http://schemas.microsoft.com/office/drawing/2014/main" id="{9BBFC738-439F-4652-8366-E9FAB654D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24" y="4785322"/>
            <a:ext cx="3165880" cy="172819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9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we want to simulate the result of spinning a wheel of fortune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 physical version of the wheel, but can generate random uniform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can we use RAND() to “spin” the wheel?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Spinning a Wheel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94B687-A8A2-4786-BE33-DD82FFFDD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5023" y="2448194"/>
            <a:ext cx="2982211" cy="291120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865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60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Compute probabilities of each outcome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be the result from spinning the wheel once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Possible outcomes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∈{0,10,20,100}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segment of the wheel has the same area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Probabilities under assumption wheel is “fair”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=20</m:t>
                        </m:r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=100</m:t>
                        </m:r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609852"/>
              </a:xfrm>
              <a:prstGeom prst="rect">
                <a:avLst/>
              </a:prstGeom>
              <a:blipFill>
                <a:blip r:embed="rId3"/>
                <a:stretch>
                  <a:fillRect l="-609" t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Spinning a Wheel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94B687-A8A2-4786-BE33-DD82FFFDD6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4259" y="2132463"/>
            <a:ext cx="2603804" cy="25418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355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Represent probabilities within the interval [0,1]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Use Excel RAND() to generate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from the Uniform [0,1] distribution and set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2862322"/>
              </a:xfrm>
              <a:prstGeom prst="rect">
                <a:avLst/>
              </a:prstGeom>
              <a:blipFill>
                <a:blip r:embed="rId3"/>
                <a:stretch>
                  <a:fillRect l="-609" t="-1064" b="-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Spinning a Wheel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3AC0A5-D21C-4694-937D-68FC6176D0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024" y="2473911"/>
            <a:ext cx="5905500" cy="14192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20C06B-86C8-493E-AE81-584707B445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7708" y="4888270"/>
            <a:ext cx="4038600" cy="17526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45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SpinWheel.xlsx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we use the RAND() function repeatedly, the random numbers generated are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independent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can use Excel to simulate as many spins of the wheel as we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Random sample located in cells E6:E47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are simulating 42 spins of this wheel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Compare theoretical mean and standard deviation to sample statistics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Spinning a Wheel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DCC3A0-2BCC-49A9-B5B5-4DDCE4F96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320" y="5748100"/>
            <a:ext cx="4376399" cy="90499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877DB2-5650-4A32-9866-7599E724F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6787" y="5964204"/>
            <a:ext cx="4105661" cy="57556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198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21044</TotalTime>
  <Words>1021</Words>
  <Application>Microsoft Office PowerPoint</Application>
  <PresentationFormat>Widescreen</PresentationFormat>
  <Paragraphs>211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29 </vt:lpstr>
      <vt:lpstr>Stochastic Simulation</vt:lpstr>
      <vt:lpstr>Monte Carlo Process</vt:lpstr>
      <vt:lpstr>Random Number Generator</vt:lpstr>
      <vt:lpstr>Random Number Generator</vt:lpstr>
      <vt:lpstr>Ex: Spinning a Wheel</vt:lpstr>
      <vt:lpstr>Ex: Spinning a Wheel</vt:lpstr>
      <vt:lpstr>Ex: Spinning a Wheel</vt:lpstr>
      <vt:lpstr>Ex: Spinning a Wheel</vt:lpstr>
      <vt:lpstr>Ex: Spinning a Wheel</vt:lpstr>
      <vt:lpstr>Ex: Spinning a Wheel</vt:lpstr>
      <vt:lpstr>Simulation for Discrete</vt:lpstr>
      <vt:lpstr>Simulation for Discrete</vt:lpstr>
      <vt:lpstr>Ex: Cell Phone Production</vt:lpstr>
      <vt:lpstr>Ex: Cell Phone Production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1067</cp:revision>
  <dcterms:created xsi:type="dcterms:W3CDTF">2020-01-09T19:32:24Z</dcterms:created>
  <dcterms:modified xsi:type="dcterms:W3CDTF">2020-04-19T16:39:00Z</dcterms:modified>
</cp:coreProperties>
</file>