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500" r:id="rId17"/>
    <p:sldId id="501" r:id="rId18"/>
    <p:sldId id="502" r:id="rId19"/>
    <p:sldId id="503" r:id="rId20"/>
    <p:sldId id="49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jpg"/><Relationship Id="rId7" Type="http://schemas.openxmlformats.org/officeDocument/2006/relationships/image" Target="../media/image44.sv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2.gif"/><Relationship Id="rId9" Type="http://schemas.openxmlformats.org/officeDocument/2006/relationships/image" Target="../media/image4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Maximum of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Maximum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produce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 for 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Builds off linear programming using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Solve the linear program multiple times with different objective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After finding the optimal solution, we add the optimal value attained in the first objective function as a new constraint and move on to the next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that while solving for a given priority, we simultaneously optimize other lower ranked priorities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GoalProgramming.xlsx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 is optimal to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our system of linear constraints, we have employees working at least 40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hr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Move on to P2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Notice from last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from P1 minimizes objective function from P2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Unnecessary to consider P3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under optimal solution of P1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4708981"/>
              </a:xfrm>
              <a:prstGeom prst="rect">
                <a:avLst/>
              </a:prstGeom>
              <a:blipFill>
                <a:blip r:embed="rId4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2B4EF-0958-4FBF-B8B0-3C2F08C3E6E1}"/>
                  </a:ext>
                </a:extLst>
              </p:cNvPr>
              <p:cNvSpPr txBox="1"/>
              <p:nvPr/>
            </p:nvSpPr>
            <p:spPr>
              <a:xfrm>
                <a:off x="619243" y="3286818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2B4EF-0958-4FBF-B8B0-3C2F08C3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3286818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none of the optimal values achieved thus far change when we attempt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add the values attained as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add one constraint for each goal we have already attained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1323439"/>
              </a:xfrm>
              <a:prstGeom prst="rect">
                <a:avLst/>
              </a:prstGeom>
              <a:blipFill>
                <a:blip r:embed="rId4"/>
                <a:stretch>
                  <a:fillRect l="-609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E3D9A-89F6-40F3-BEAE-89D37BC9B2E1}"/>
                  </a:ext>
                </a:extLst>
              </p:cNvPr>
              <p:cNvSpPr txBox="1"/>
              <p:nvPr/>
            </p:nvSpPr>
            <p:spPr>
              <a:xfrm>
                <a:off x="1248024" y="3256410"/>
                <a:ext cx="880295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	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E3D9A-89F6-40F3-BEAE-89D37BC9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3256410"/>
                <a:ext cx="8802951" cy="3170099"/>
              </a:xfrm>
              <a:prstGeom prst="rect">
                <a:avLst/>
              </a:prstGeom>
              <a:blipFill>
                <a:blip r:embed="rId7"/>
                <a:stretch>
                  <a:fillRect l="-762" t="-962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90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did not change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in both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 possible to reduce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without violating the optimal solutions for the three goals that have higher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indicates that the overtime must be exceed by 5 hours to fulfill other constraints from higher priority goals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3170099"/>
              </a:xfrm>
              <a:prstGeom prst="rect">
                <a:avLst/>
              </a:prstGeom>
              <a:blipFill>
                <a:blip r:embed="rId4"/>
                <a:stretch>
                  <a:fillRect l="-609" t="-960" r="-1082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/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5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Add result from previous priority rank as a constraint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707886"/>
              </a:xfrm>
              <a:prstGeom prst="rect">
                <a:avLst/>
              </a:prstGeom>
              <a:blipFill>
                <a:blip r:embed="rId4"/>
                <a:stretch>
                  <a:fillRect l="-609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0DF70-60F5-4076-B6AE-B8A71FC43367}"/>
                  </a:ext>
                </a:extLst>
              </p:cNvPr>
              <p:cNvSpPr txBox="1"/>
              <p:nvPr/>
            </p:nvSpPr>
            <p:spPr>
              <a:xfrm>
                <a:off x="1248024" y="2694465"/>
                <a:ext cx="880295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New Constraints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	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New Constraints</a:t>
                </a:r>
                <a:r>
                  <a:rPr lang="en-US" sz="2000" dirty="0"/>
                  <a:t>)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0DF70-60F5-4076-B6AE-B8A71FC4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2694465"/>
                <a:ext cx="8802951" cy="3477875"/>
              </a:xfrm>
              <a:prstGeom prst="rect">
                <a:avLst/>
              </a:prstGeom>
              <a:blipFill>
                <a:blip r:embed="rId7"/>
                <a:stretch>
                  <a:fillRect l="-762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0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still did not change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stays optimal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15 bowls and 20 mugs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Hours of work: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 by 15 hours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Profit: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1600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Pounds of clay: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Overtime beyond 10 hours: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Slack for bowls below 30: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Slack for mugs below 20: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5324535"/>
              </a:xfrm>
              <a:prstGeom prst="rect">
                <a:avLst/>
              </a:prstGeom>
              <a:blipFill>
                <a:blip r:embed="rId4"/>
                <a:stretch>
                  <a:fillRect l="-60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/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3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3170099"/>
              </a:xfrm>
              <a:prstGeom prst="rect">
                <a:avLst/>
              </a:prstGeom>
              <a:blipFill>
                <a:blip r:embed="rId6"/>
                <a:stretch>
                  <a:fillRect l="-762" t="-962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7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2241</Words>
  <Application>Microsoft Office PowerPoint</Application>
  <PresentationFormat>Widescreen</PresentationFormat>
  <Paragraphs>273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Excel for 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613</cp:revision>
  <dcterms:created xsi:type="dcterms:W3CDTF">2020-01-09T19:32:24Z</dcterms:created>
  <dcterms:modified xsi:type="dcterms:W3CDTF">2020-02-17T15:02:33Z</dcterms:modified>
</cp:coreProperties>
</file>