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57" r:id="rId3"/>
    <p:sldId id="458" r:id="rId4"/>
    <p:sldId id="459" r:id="rId5"/>
    <p:sldId id="4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9.gif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16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Oakdale County school board met in a special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Federal Judge Barry ordered them to present an acceptable busing plan for racially balancing the 4 high schools in Oakdale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Racial balance of the 4 high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West High School: 500 Black &amp; 500 White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North High School: 300 Black &amp; 1,000 White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East High School: 400 Black &amp; 1,050 White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South High School: 800 Black &amp; 450 White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Overall 5,000 Students: 40% Black &amp; 60% White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Act 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“Rather than starting off by trying to shift students from one district to another, why don’t we try to establish what we want to accomplish?” – JC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“Good idea, Lil John” – FH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“Sixty percent of our students are white and 40% are black, so that’s what we need our schools to be, 60% and 40%.” – JC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“That’s okay for you to say, Lil John, because your district (East) is already close to those proportions. My district in the North is a long way from that ratio, and we would have to bus a lot of our students.” – BP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“I’m not saying it, Betty; Judge Barry has been saying it for 6 months.” – JC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“John’s right, Betty, and we’re not busing students yet; we’re just putting down our objectives. I think that must be our highest-priority.“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They all node in agreement like a bunch of bobbleheads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Intermission 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Conversation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“Rather than starting off by trying to shift students from one district to another, why don’t we try to establish what we want to accomplish?” – JC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“Good idea, Lil John” – FH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“Sixty percent of our students are white and 40% are black, so that’s what we need our schools to be, 60% and 40%.” – JC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“That’s okay for you to say, Lil John, because your school has those proportions already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Conversation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“Rather than starting off by trying to shift students from one district to another, why don’t we try to establish what we want to accomplish?” – JC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“Good idea, Lil John” – FH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“Sixty percent of our students are white and 40% are black, so that’s what we need our schools to be, 60% and 40%.” – JC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“That’s okay for you to say, Lil John, because your  has those proportions already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746400-4ECE-4A1C-9515-C6EEBA80A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17" y="4757757"/>
            <a:ext cx="5049853" cy="160312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75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484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Corbel</vt:lpstr>
      <vt:lpstr>Rockwell</vt:lpstr>
      <vt:lpstr>Office Theme</vt:lpstr>
      <vt:lpstr>Lecture 16 </vt:lpstr>
      <vt:lpstr>Ex: Oakdale School Busing</vt:lpstr>
      <vt:lpstr>Ex: Oakdale School Busing</vt:lpstr>
      <vt:lpstr>Ex: Oakdale School Busing</vt:lpstr>
      <vt:lpstr>Ex: Oakdale School Busing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616</cp:revision>
  <dcterms:created xsi:type="dcterms:W3CDTF">2020-01-09T19:32:24Z</dcterms:created>
  <dcterms:modified xsi:type="dcterms:W3CDTF">2020-02-17T14:46:33Z</dcterms:modified>
</cp:coreProperties>
</file>