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92" r:id="rId4"/>
    <p:sldId id="294" r:id="rId5"/>
    <p:sldId id="295" r:id="rId6"/>
    <p:sldId id="293" r:id="rId7"/>
    <p:sldId id="296" r:id="rId8"/>
    <p:sldId id="299" r:id="rId9"/>
    <p:sldId id="301" r:id="rId10"/>
    <p:sldId id="302" r:id="rId11"/>
    <p:sldId id="300" r:id="rId12"/>
    <p:sldId id="303" r:id="rId13"/>
    <p:sldId id="30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jpg"/><Relationship Id="rId7" Type="http://schemas.openxmlformats.org/officeDocument/2006/relationships/image" Target="../media/image29.sv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7.gif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Constraint Quantity      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Adjustment of y-intercepts of lines until lines don’t intersect and one of the constraints is no longer “necessary”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can change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632311"/>
              </a:xfrm>
              <a:prstGeom prst="rect">
                <a:avLst/>
              </a:prstGeom>
              <a:blipFill>
                <a:blip r:embed="rId4"/>
                <a:stretch>
                  <a:fillRect l="-539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56E704-95CE-4D91-A699-B4488F095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775688"/>
            <a:ext cx="5900399" cy="329608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60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Follow same steps in Excel from previous sensitivity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analysis for constraint quantities displayed below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𝑙𝑏𝑠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𝑐𝑙𝑎𝑦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=40−1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𝑙𝑎𝑏𝑜𝑟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blipFill>
                <a:blip r:embed="rId4"/>
                <a:stretch>
                  <a:fillRect l="-53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90BBD-0A5D-43EE-A9EF-79F840B21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3033383"/>
            <a:ext cx="8105775" cy="1504950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3002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Shadow Prices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shadow price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dual value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a constraint (resource) correspond to the maximum amount that one would be willing to pay for one additional unit of that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Standard sensitivity reports include these shadow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general, there is one shadow price for each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4C9506-1820-4E41-AE55-36353D252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103" y="4310414"/>
            <a:ext cx="4581525" cy="14859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91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shadow prices of labor and clay are 16 and 6, respectively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Implication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increase labor hours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profit increases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shouldn’t pay more than $16 per hour of labor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Implication for clay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increase pounds of clay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profit increases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shouldn’t pay more than $6 per pound of clay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only can be applied for constraint quantity values in the limits under the specificity analysis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Sensitivity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sensitivity analysis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how we investigate the effect changes in the objective function and constraints have on the optimal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Types of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Changes in the objective function coefficients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Changes in the constraint quantity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Changes in the constraint coefficients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decision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Excel’s Solver can handle changes in the first two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Other types involve rerunning Excel’s Solver with different information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Objective Function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much can parameters change without changing the optimal solution?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Changes in objective function parameters lead to changes in the direction of level curves in a graph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Beaver Creek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optimal solution was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(24,8)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blipFill>
                <a:blip r:embed="rId4"/>
                <a:stretch>
                  <a:fillRect l="-539" t="-744" r="-135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/>
              <p:nvPr/>
            </p:nvSpPr>
            <p:spPr>
              <a:xfrm>
                <a:off x="1125879" y="3888865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79" y="3888865"/>
                <a:ext cx="3731127" cy="1631216"/>
              </a:xfrm>
              <a:prstGeom prst="rect">
                <a:avLst/>
              </a:prstGeom>
              <a:blipFill>
                <a:blip r:embed="rId7"/>
                <a:stretch>
                  <a:fillRect l="-1797" t="-2239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10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Objective Function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will “tilt” the objective function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=(40,50)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until the optimal solution changes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Any vector in direction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in the purple region will lead to the same optimal solution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539" t="-693" r="-404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98F9D-396D-4B9B-85CF-942D69A3C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414" y="2388988"/>
            <a:ext cx="2999014" cy="30945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2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Objective Function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35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Edges of purple cone are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perpendicular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perpendicular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=20−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perpendicular to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=40−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Points in the purple cone are characterized by slopes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purple cone must satisfy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355936"/>
              </a:xfrm>
              <a:prstGeom prst="rect">
                <a:avLst/>
              </a:prstGeom>
              <a:blipFill>
                <a:blip r:embed="rId4"/>
                <a:stretch>
                  <a:fillRect l="-539"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98F9D-396D-4B9B-85CF-942D69A3C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339" y="3660460"/>
            <a:ext cx="2399665" cy="247612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78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BeaverCreek.xlsx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website link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start by considering changes to the objective function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Attempt to solve linear program produces menu of options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Selecting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OK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creates a new sheet in Excel file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E22AA-CE4B-42EE-9531-3EC7E9874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252" y="3730476"/>
            <a:ext cx="3393249" cy="227648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5503B-D569-4D20-BE43-03F32D9F5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392" y="3730170"/>
            <a:ext cx="2671993" cy="110517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D9027-7D9B-4AA5-B4D8-459B6E1AC324}"/>
              </a:ext>
            </a:extLst>
          </p:cNvPr>
          <p:cNvCxnSpPr>
            <a:cxnSpLocks/>
          </p:cNvCxnSpPr>
          <p:nvPr/>
        </p:nvCxnSpPr>
        <p:spPr>
          <a:xfrm>
            <a:off x="4780903" y="4437170"/>
            <a:ext cx="2216727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762386-7FE4-4977-A742-D874296E5951}"/>
              </a:ext>
            </a:extLst>
          </p:cNvPr>
          <p:cNvSpPr txBox="1"/>
          <p:nvPr/>
        </p:nvSpPr>
        <p:spPr>
          <a:xfrm>
            <a:off x="4830587" y="4030129"/>
            <a:ext cx="223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Select Sensitivity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8A1F8-E84F-412E-AA0A-6223AF5013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144" y="6307727"/>
            <a:ext cx="3621860" cy="24145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4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22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analysis for objective function displayed below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=40−15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≤40+26.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67=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=50−20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≤50+30=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Next, we consider changes to the constraint quantities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222503"/>
              </a:xfrm>
              <a:prstGeom prst="rect">
                <a:avLst/>
              </a:prstGeom>
              <a:blipFill>
                <a:blip r:embed="rId4"/>
                <a:stretch>
                  <a:fillRect l="-539" t="-722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8273A-4E6F-464C-85CE-E96CDB17E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517328"/>
            <a:ext cx="8105775" cy="15335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38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Constraint Quantity      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Changing constraint quantities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Changes in these quantities cause vertical shifts of constraints in graph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at the optimal solution if the constraint holds with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non-binding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at optimal solution if the constraint fails with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this sensitivity analysis, there is not concern about different optimal solutions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blipFill>
                <a:blip r:embed="rId4"/>
                <a:stretch>
                  <a:fillRect l="-53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28D28-A3A6-4E56-9C75-5B88173503EE}"/>
                  </a:ext>
                </a:extLst>
              </p:cNvPr>
              <p:cNvSpPr txBox="1"/>
              <p:nvPr/>
            </p:nvSpPr>
            <p:spPr>
              <a:xfrm>
                <a:off x="1137972" y="2419130"/>
                <a:ext cx="37311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28D28-A3A6-4E56-9C75-5B8817350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72" y="2419130"/>
                <a:ext cx="3731127" cy="1323439"/>
              </a:xfrm>
              <a:prstGeom prst="rect">
                <a:avLst/>
              </a:prstGeom>
              <a:blipFill>
                <a:blip r:embed="rId7"/>
                <a:stretch>
                  <a:fillRect l="-1797" t="-2765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7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Constraint Quantity      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Binding constraints at the optimal solution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(24,8)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=24+2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=4(24)+3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Non-binding constraints at the optimal solution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(24,8)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=24≠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=8≠0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change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while keeping the first two constraints binding at optimality? (i.e. we want the optimal solution to occur at the intersection of the lines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851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5 </vt:lpstr>
      <vt:lpstr>Sensitivity Analysis</vt:lpstr>
      <vt:lpstr>Changing Objective Function </vt:lpstr>
      <vt:lpstr>Changing Objective Function </vt:lpstr>
      <vt:lpstr>Changing Objective Function </vt:lpstr>
      <vt:lpstr>Ex: Beaver Creek Pottery </vt:lpstr>
      <vt:lpstr>Ex: Beaver Creek Pottery </vt:lpstr>
      <vt:lpstr>Changing Constraint Quantity       </vt:lpstr>
      <vt:lpstr>Changing Constraint Quantity       </vt:lpstr>
      <vt:lpstr>Changing Constraint Quantity       </vt:lpstr>
      <vt:lpstr>Ex: Beaver Creek Pottery</vt:lpstr>
      <vt:lpstr>Shadow Prices</vt:lpstr>
      <vt:lpstr>Ex: Beaver Creek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206</cp:revision>
  <dcterms:created xsi:type="dcterms:W3CDTF">2020-01-09T19:32:24Z</dcterms:created>
  <dcterms:modified xsi:type="dcterms:W3CDTF">2020-01-23T19:30:47Z</dcterms:modified>
</cp:coreProperties>
</file>