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90" r:id="rId11"/>
    <p:sldId id="691" r:id="rId12"/>
    <p:sldId id="69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1B29F"/>
    <a:srgbClr val="A71B86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76270" autoAdjust="0"/>
  </p:normalViewPr>
  <p:slideViewPr>
    <p:cSldViewPr snapToGrid="0">
      <p:cViewPr varScale="1">
        <p:scale>
          <a:sx n="73" d="100"/>
          <a:sy n="73" d="100"/>
        </p:scale>
        <p:origin x="1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jpg"/><Relationship Id="rId7" Type="http://schemas.openxmlformats.org/officeDocument/2006/relationships/image" Target="../media/image27.sv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5.gif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Process for simulation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1: Simulate a large enough sample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based on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2: Count the number of number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’s that were able to “fit” into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i.e.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3: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4: Repeat steps 1-3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right now,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ArrivalProcess.xlsx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the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the course website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8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5BF16A-8789-48B7-913E-66A515428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3490136"/>
            <a:ext cx="2301644" cy="10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We sample interarrival times according to the formula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𝑅𝐴𝑁𝐷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()+1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get actual arrival time of a customer  adding the amount of time elapsed between this customer and the last customer (A8:A39) to the arrival time of the last customer (B8:B39)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Simulated data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2246769"/>
              </a:xfrm>
              <a:prstGeom prst="rect">
                <a:avLst/>
              </a:prstGeom>
              <a:blipFill>
                <a:blip r:embed="rId3"/>
                <a:stretch>
                  <a:fillRect l="-608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4FC6F-C59A-44C1-89B8-B576433E7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591" y="4280136"/>
            <a:ext cx="8375508" cy="22464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84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cell D10 contains a realization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(60)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which counts the number of customers who arrive within the first 60 minutes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Notice the Excel formula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COUNTIF(B8:B39,”&lt;60”)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problem with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distribution for interarrival times?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needed to estimate the mean and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Does it matter if we change our Excel formula from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COUNTIF(B8:B39,”&lt;60”)  </a:t>
                </a:r>
                <a:r>
                  <a:rPr lang="en-US" sz="2000" dirty="0">
                    <a:solidFill>
                      <a:srgbClr val="404040"/>
                    </a:solidFill>
                  </a:rPr>
                  <a:t>to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COUNTIF(B8:B39,”&lt;=60”)</a:t>
                </a:r>
                <a:r>
                  <a:rPr lang="en-US" sz="2000" dirty="0">
                    <a:solidFill>
                      <a:srgbClr val="404040"/>
                    </a:solidFill>
                  </a:rPr>
                  <a:t>?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3477875"/>
              </a:xfrm>
              <a:prstGeom prst="rect">
                <a:avLst/>
              </a:prstGeom>
              <a:blipFill>
                <a:blip r:embed="rId3"/>
                <a:stretch>
                  <a:fillRect l="-608" t="-1053" r="-47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Many times we want to sample from a continuous distribution e.g. normal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want to simulate a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having a cumulative distribution function (CDF)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Then, we compute its inverse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i.e. the function satisfying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uniform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, then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has the same distribution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method is called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inverse transform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blipFill>
                <a:blip r:embed="rId3"/>
                <a:stretch>
                  <a:fillRect l="-60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Simulation for Continuous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3EBF4-7469-46CA-BD73-99C45BDE0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700" y="3237719"/>
            <a:ext cx="2275046" cy="46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0CD34-B54A-4FBC-B08B-5CB48E3CC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4113" y="4194361"/>
            <a:ext cx="3677711" cy="4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83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exponential random variable has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parameter known as its “rate”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Exponentials are often used to model the time between random arrivals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an exponentially distributed random variable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837478"/>
              </a:xfrm>
              <a:prstGeom prst="rect">
                <a:avLst/>
              </a:prstGeom>
              <a:blipFill>
                <a:blip r:embed="rId3"/>
                <a:stretch>
                  <a:fillRect l="-609" t="-630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Exponential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16F59-A3AE-4266-9BD5-9ADEC325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185" y="2347702"/>
            <a:ext cx="364807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603B-0C12-4823-8B05-33FC21CB3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072" y="4528491"/>
            <a:ext cx="5448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uniformly distributed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too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inverse transform method, we can replace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when convenient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the exponential example, we can set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1631216"/>
              </a:xfrm>
              <a:prstGeom prst="rect">
                <a:avLst/>
              </a:prstGeom>
              <a:blipFill>
                <a:blip r:embed="rId3"/>
                <a:stretch>
                  <a:fillRect l="-609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Exponential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FB519-8E55-40A5-8934-DB6ECE4BC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8119" y="3578808"/>
            <a:ext cx="1409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Function RAND() samples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use RAND() to sample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happens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 the formula is,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𝑅𝐴𝑁𝐷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()+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blipFill>
                <a:blip r:embed="rId3"/>
                <a:stretch>
                  <a:fillRect l="-609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Uniform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Most popular continuous distribution is the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use the following pdf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then it can be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can simulate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Standard Normal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simulate any Normal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will first focus on standard normal random variables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3785652"/>
              </a:xfrm>
              <a:prstGeom prst="rect">
                <a:avLst/>
              </a:prstGeom>
              <a:blipFill>
                <a:blip r:embed="rId3"/>
                <a:stretch>
                  <a:fillRect l="-60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Normal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7CB0C-5EF6-4175-989C-EFE4D40FA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836" y="2955071"/>
            <a:ext cx="5294773" cy="9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Although there are more efficient methods for simulating Normal random variables, we could use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inverse transform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𝐼𝑁𝑉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the  CDF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we use NORM.INV to find percentiles (see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Link 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Therefore, the random number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𝐼𝑁𝑉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𝑅𝐴𝑁𝐷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(), 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693" r="-8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Normal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2B5C5-F840-4C74-BF30-01E9404D5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856" y="3929420"/>
            <a:ext cx="4086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8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model the # of customers that come to a coffee shop during a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 people walk into the coffee shop at random times, we want to use a model that reflects this fact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assume the times between consecutive arrivals are independent and identically distributed (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i.i.d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.) random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Specifically,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the time of arrival between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assume that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i.i.d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are called interarrival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set contains a random sample from a continuous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assumption must be made about the distribution having CDF 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5016758"/>
              </a:xfrm>
              <a:prstGeom prst="rect">
                <a:avLst/>
              </a:prstGeom>
              <a:blipFill>
                <a:blip r:embed="rId3"/>
                <a:stretch>
                  <a:fillRect l="-609" t="-608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assumption must be made about the distribution with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endParaRPr lang="en-US" sz="2000" b="0" dirty="0">
                  <a:solidFill>
                    <a:srgbClr val="40404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invertible (we can algebraically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denote the number of arrivals in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our example,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𝑐𝑢𝑠𝑡𝑜𝑚𝑒𝑟𝑠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𝑤h𝑜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𝑐𝑜𝑓𝑓𝑒𝑒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𝑠h𝑜𝑝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𝑚𝑖𝑛𝑢𝑡𝑒𝑠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𝑢𝑠𝑡𝑜𝑚𝑒𝑟𝑠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𝑜𝑓𝑓𝑒𝑒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h𝑜𝑢𝑟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1440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𝑢𝑠𝑡𝑜𝑚𝑒𝑟𝑠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𝑜𝑓𝑓𝑒𝑒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mean of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8" t="-83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21733</TotalTime>
  <Words>985</Words>
  <Application>Microsoft Office PowerPoint</Application>
  <PresentationFormat>Widescreen</PresentationFormat>
  <Paragraphs>147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30 </vt:lpstr>
      <vt:lpstr>Simulation for Continuous</vt:lpstr>
      <vt:lpstr>Exponential Simulation</vt:lpstr>
      <vt:lpstr>Exponential Simulation</vt:lpstr>
      <vt:lpstr>Uniform Simulation</vt:lpstr>
      <vt:lpstr>Normal Simulation</vt:lpstr>
      <vt:lpstr>Normal Simulation</vt:lpstr>
      <vt:lpstr>Ex: Arrival Process</vt:lpstr>
      <vt:lpstr>Ex: Arrival Process</vt:lpstr>
      <vt:lpstr>Ex: Arrival Process</vt:lpstr>
      <vt:lpstr>Ex: Arrival Process</vt:lpstr>
      <vt:lpstr>Ex: Arrival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1113</cp:revision>
  <dcterms:created xsi:type="dcterms:W3CDTF">2020-01-09T19:32:24Z</dcterms:created>
  <dcterms:modified xsi:type="dcterms:W3CDTF">2020-04-21T02:41:00Z</dcterms:modified>
</cp:coreProperties>
</file>