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jpg"/><Relationship Id="rId7" Type="http://schemas.openxmlformats.org/officeDocument/2006/relationships/image" Target="../media/image35.sv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3.gif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Prefer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 more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Maximum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store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1293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619</cp:revision>
  <dcterms:created xsi:type="dcterms:W3CDTF">2020-01-09T19:32:24Z</dcterms:created>
  <dcterms:modified xsi:type="dcterms:W3CDTF">2021-03-09T23:26:33Z</dcterms:modified>
</cp:coreProperties>
</file>