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50" d="100"/>
          <a:sy n="50" d="100"/>
        </p:scale>
        <p:origin x="29" y="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jpg"/><Relationship Id="rId7" Type="http://schemas.openxmlformats.org/officeDocument/2006/relationships/image" Target="../media/image32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8.gif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Maximum of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Maximum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produce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1284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615</cp:revision>
  <dcterms:created xsi:type="dcterms:W3CDTF">2020-01-09T19:32:24Z</dcterms:created>
  <dcterms:modified xsi:type="dcterms:W3CDTF">2020-02-18T14:03:46Z</dcterms:modified>
</cp:coreProperties>
</file>