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1821" y="3812954"/>
            <a:ext cx="6465287" cy="1516014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Lecture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DAA79-207C-44D9-ABA2-9B5D09766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1821" y="5550568"/>
            <a:ext cx="6465286" cy="602551"/>
          </a:xfrm>
        </p:spPr>
        <p:txBody>
          <a:bodyPr>
            <a:normAutofit/>
          </a:bodyPr>
          <a:lstStyle/>
          <a:p>
            <a:pPr algn="l"/>
            <a:endParaRPr lang="en-US" sz="2000">
              <a:solidFill>
                <a:srgbClr val="FC378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94CBDB-A76C-499E-95AB-C0A049E31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B8A23D-500E-44F7-A9AB-876F85449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3" b="-2"/>
          <a:stretch/>
        </p:blipFill>
        <p:spPr>
          <a:xfrm>
            <a:off x="320619" y="321733"/>
            <a:ext cx="4160452" cy="6214534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53B0041-CC93-4CF3-9179-1F440472ED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8" r="2" b="18449"/>
          <a:stretch/>
        </p:blipFill>
        <p:spPr>
          <a:xfrm>
            <a:off x="4654296" y="299363"/>
            <a:ext cx="7217085" cy="30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9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27D-3241-45C7-878B-FC326F80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54C3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dbadf</a:t>
            </a:r>
            <a:endParaRPr lang="en-US" dirty="0">
              <a:solidFill>
                <a:srgbClr val="54C3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C6D4AE5-E70F-491F-9EB0-95E4C8598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3" b="-2"/>
          <a:stretch/>
        </p:blipFill>
        <p:spPr>
          <a:xfrm>
            <a:off x="10469398" y="0"/>
            <a:ext cx="1722602" cy="257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8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1</vt:lpstr>
      <vt:lpstr>dbadf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Super Mario</dc:creator>
  <cp:lastModifiedBy>Super Mario</cp:lastModifiedBy>
  <cp:revision>2</cp:revision>
  <dcterms:created xsi:type="dcterms:W3CDTF">2020-01-08T17:11:22Z</dcterms:created>
  <dcterms:modified xsi:type="dcterms:W3CDTF">2020-01-08T17:13:17Z</dcterms:modified>
</cp:coreProperties>
</file>