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92" r:id="rId4"/>
    <p:sldId id="294" r:id="rId5"/>
    <p:sldId id="295" r:id="rId6"/>
    <p:sldId id="293" r:id="rId7"/>
    <p:sldId id="296" r:id="rId8"/>
    <p:sldId id="299" r:id="rId9"/>
    <p:sldId id="301" r:id="rId10"/>
    <p:sldId id="302" r:id="rId11"/>
    <p:sldId id="300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1" r:id="rId20"/>
    <p:sldId id="310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404040"/>
    <a:srgbClr val="A71B86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4" autoAdjust="0"/>
  </p:normalViewPr>
  <p:slideViewPr>
    <p:cSldViewPr snapToGrid="0">
      <p:cViewPr>
        <p:scale>
          <a:sx n="106" d="100"/>
          <a:sy n="106" d="100"/>
        </p:scale>
        <p:origin x="-72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2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jpg"/><Relationship Id="rId7" Type="http://schemas.openxmlformats.org/officeDocument/2006/relationships/image" Target="../media/image38.sv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6.gif"/><Relationship Id="rId9" Type="http://schemas.openxmlformats.org/officeDocument/2006/relationships/image" Target="../media/image4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5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Changing Constraint Quantity      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Adjustment of y-intercepts of lines until lines don’t intersect and one of the constraints is no longer “necessary”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can change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≤80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160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5632311"/>
              </a:xfrm>
              <a:prstGeom prst="rect">
                <a:avLst/>
              </a:prstGeom>
              <a:blipFill>
                <a:blip r:embed="rId4"/>
                <a:stretch>
                  <a:fillRect l="-539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56E704-95CE-4D91-A699-B4488F0953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775688"/>
            <a:ext cx="5900399" cy="329608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060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22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Follow same steps in Excel from previous sensitivity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Sensitivity analysis for constraint quantities displayed below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we fix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𝑙𝑎𝑏𝑜𝑟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=40−1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we fix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120 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𝑙𝑏𝑠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𝑐𝑙𝑎𝑦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120</m:t>
                    </m:r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120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160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222503"/>
              </a:xfrm>
              <a:prstGeom prst="rect">
                <a:avLst/>
              </a:prstGeom>
              <a:blipFill>
                <a:blip r:embed="rId4"/>
                <a:stretch>
                  <a:fillRect l="-539" t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390BBD-0A5D-43EE-A9EF-79F840B21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3033383"/>
            <a:ext cx="8105775" cy="1504950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</p:spTree>
    <p:extLst>
      <p:ext uri="{BB962C8B-B14F-4D97-AF65-F5344CB8AC3E}">
        <p14:creationId xmlns:p14="http://schemas.microsoft.com/office/powerpoint/2010/main" val="3002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Shadow Prices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shadow price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dual value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a constraint (resource) correspond to the maximum amount that one would be willing to pay for one additional unit of that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Standard sensitivity reports include these shadow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general, there is one shadow price for each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4C9506-1820-4E41-AE55-36353D252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2103" y="4310414"/>
            <a:ext cx="4581525" cy="14859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91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shadow prices of labor and clay are 16 and 6, respectively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Implication for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we increase labor hours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 profit increases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shouldn’t pay more than $16 per hour of labor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Implication for clay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we increase pounds of clay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120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120+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 profit increases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shouldn’t pay more than $6 per pound of clay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only can be applied for constraint quantity values in the limits under the specificity analysis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785652"/>
              </a:xfrm>
              <a:prstGeom prst="rect">
                <a:avLst/>
              </a:prstGeom>
              <a:blipFill>
                <a:blip r:embed="rId4"/>
                <a:stretch>
                  <a:fillRect l="-539" t="-8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4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Quick-Screen is a clothing manufacturing company specializing in the production of commemorative shirts immediately following major sporting events and they have a contract to produce shirts for winning team of a college football bowl game on New Year’s Day between State and Tech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will produce two different sweatshirts and two different t-shirts with one of each having writing on front (F) only and the other having writing on both front (F) and back (B)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All items will be produced by the box where each box contains a dozen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much of each of the items should be produced to maximize profit?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𝑆𝑤𝑒𝑎𝑡𝑠h𝑖𝑟𝑡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𝑤𝑒𝑎𝑡𝑠h𝑖𝑟𝑡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𝑠h𝑖𝑟𝑡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𝑠h𝑖𝑟𝑡𝑠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following table showing resource requirements, unit costs, and profit of every dozen (box) of shirts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862322"/>
              </a:xfrm>
              <a:prstGeom prst="rect">
                <a:avLst/>
              </a:prstGeom>
              <a:blipFill>
                <a:blip r:embed="rId4"/>
                <a:stretch>
                  <a:fillRect l="-539" t="-1064" r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3C3E2A-C25C-4AB5-B07C-5E580AC966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649" y="4578833"/>
            <a:ext cx="7178767" cy="215072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47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Goal: Maximize profit on shirts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=90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+45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+65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Only have 72 hours of processing time to produce all items: </a:t>
                </a:r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.1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0.25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0.08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0.21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≤72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Company has a budget of $25,000: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36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48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25,000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Trailer truck will pick up shirts and can accommodate 1,200 standard-size boxes where each standard-size box holds 12 T-shirts and a box of 12 sweatshirts is 3 times the size of the standard-size box: </a:t>
                </a:r>
              </a:p>
              <a:p>
                <a:pPr lvl="1"/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sz="2000" b="0" i="0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0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0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1,200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have 500 dozens of blank sweatshirts: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have 500 dozens of blank T-shirts: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Nonnegativity: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blipFill>
                <a:blip r:embed="rId4"/>
                <a:stretch>
                  <a:fillRect l="-53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49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ProductMix.xlsx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website link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Before Excel solver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1E569B-5C51-4788-9A2B-7F42D44B6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232" y="2941271"/>
            <a:ext cx="8132443" cy="38159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After Excel solver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5E3133-C9A7-4750-B076-FB0D54353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405" y="2357576"/>
            <a:ext cx="8158270" cy="3827558"/>
          </a:xfrm>
          <a:prstGeom prst="rect">
            <a:avLst/>
          </a:prstGeom>
          <a:solidFill>
            <a:srgbClr val="11B29F"/>
          </a:solidFill>
          <a:ln w="38100">
            <a:solidFill>
              <a:srgbClr val="11B29F"/>
            </a:solidFill>
          </a:ln>
        </p:spPr>
      </p:pic>
    </p:spTree>
    <p:extLst>
      <p:ext uri="{BB962C8B-B14F-4D97-AF65-F5344CB8AC3E}">
        <p14:creationId xmlns:p14="http://schemas.microsoft.com/office/powerpoint/2010/main" val="2458056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Recommended optimal solution to maximize profit at $45,522.22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175.56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57.78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500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Sensitivity report for objective function coefficients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5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F147A0-2E2E-4E15-9349-8C825DCE5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8024" y="4237382"/>
            <a:ext cx="8316876" cy="172345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99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Sensitivity Analysis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sensitivity analysis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how we investigate the effect changes in the objective function and constraints have on the optimal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Types of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Changes in the objective function coefficients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Changes in the constraint quantity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Changes in the constraint coefficients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Additional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Additional decision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Excel’s Solver can handle changes in the first two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Other types involve rerunning Excel’s Solver with different information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02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Sensitivity report for constraint quantities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8EB7EA-5D14-449D-BBCA-38527F6DBB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775" y="2418874"/>
            <a:ext cx="8177419" cy="195142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8874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Changing Objective Function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much can parameters change without changing the optimal solution?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Changes in objective function parameters lead to changes in the direction of level curves in a graph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Beaver Creek linear program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optimal solution was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(24,8)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093428"/>
              </a:xfrm>
              <a:prstGeom prst="rect">
                <a:avLst/>
              </a:prstGeom>
              <a:blipFill>
                <a:blip r:embed="rId4"/>
                <a:stretch>
                  <a:fillRect l="-539" t="-744" r="-135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3EE6FC-AF2E-472C-AF79-0F931B254F35}"/>
                  </a:ext>
                </a:extLst>
              </p:cNvPr>
              <p:cNvSpPr txBox="1"/>
              <p:nvPr/>
            </p:nvSpPr>
            <p:spPr>
              <a:xfrm>
                <a:off x="1125879" y="3888865"/>
                <a:ext cx="373112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3EE6FC-AF2E-472C-AF79-0F931B254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79" y="3888865"/>
                <a:ext cx="3731127" cy="1631216"/>
              </a:xfrm>
              <a:prstGeom prst="rect">
                <a:avLst/>
              </a:prstGeom>
              <a:blipFill>
                <a:blip r:embed="rId7"/>
                <a:stretch>
                  <a:fillRect l="-1797" t="-2239"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10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Changing Objective Function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will “tilt” the objective function coefficients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=(40,50)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until the optimal solution changes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Any vector in direction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in the purple region will lead to the same optimal solution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401205"/>
              </a:xfrm>
              <a:prstGeom prst="rect">
                <a:avLst/>
              </a:prstGeom>
              <a:blipFill>
                <a:blip r:embed="rId4"/>
                <a:stretch>
                  <a:fillRect l="-539" t="-693" r="-404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498F9D-396D-4B9B-85CF-942D69A3C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5414" y="2388988"/>
            <a:ext cx="2999014" cy="309457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22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Changing Objective Function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35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Edges of purple cone are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perpendicular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to 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perpendicular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=40 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=20−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perpendicular to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0   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=40−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Points in the purple cone are characterized by slopes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Points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purple cone must satisfy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we 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we fix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355936"/>
              </a:xfrm>
              <a:prstGeom prst="rect">
                <a:avLst/>
              </a:prstGeom>
              <a:blipFill>
                <a:blip r:embed="rId4"/>
                <a:stretch>
                  <a:fillRect l="-539" t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498F9D-396D-4B9B-85CF-942D69A3C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2339" y="3660460"/>
            <a:ext cx="2399665" cy="247612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78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BeaverCreek.xlsx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from website link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start by considering changes to the objective function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Attempt to solve linear program produces menu of options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Selecting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OK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creates a new sheet in Excel file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blipFill>
                <a:blip r:embed="rId4"/>
                <a:stretch>
                  <a:fillRect l="-53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BE22AA-CE4B-42EE-9531-3EC7E9874A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3252" y="3730476"/>
            <a:ext cx="3393249" cy="227648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85503B-D569-4D20-BE43-03F32D9F5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4392" y="3730170"/>
            <a:ext cx="2671993" cy="110517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FD9027-7D9B-4AA5-B4D8-459B6E1AC324}"/>
              </a:ext>
            </a:extLst>
          </p:cNvPr>
          <p:cNvCxnSpPr>
            <a:cxnSpLocks/>
          </p:cNvCxnSpPr>
          <p:nvPr/>
        </p:nvCxnSpPr>
        <p:spPr>
          <a:xfrm>
            <a:off x="4780903" y="4437170"/>
            <a:ext cx="2216727" cy="0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8762386-7FE4-4977-A742-D874296E5951}"/>
              </a:ext>
            </a:extLst>
          </p:cNvPr>
          <p:cNvSpPr txBox="1"/>
          <p:nvPr/>
        </p:nvSpPr>
        <p:spPr>
          <a:xfrm>
            <a:off x="4830587" y="4030129"/>
            <a:ext cx="223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Select Sensitivity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8A1F8-E84F-412E-AA0A-6223AF5013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0144" y="6307727"/>
            <a:ext cx="3621860" cy="24145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4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22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Sensitivity analysis for objective function displayed below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we fix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=40−15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40+26.67=</m:t>
                    </m:r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we fix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=50−20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50+30=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Next, we consider changes to the constraint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quantit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222503"/>
              </a:xfrm>
              <a:prstGeom prst="rect">
                <a:avLst/>
              </a:prstGeom>
              <a:blipFill>
                <a:blip r:embed="rId4"/>
                <a:stretch>
                  <a:fillRect l="-539" t="-722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98273A-4E6F-464C-85CE-E96CDB17EE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517328"/>
            <a:ext cx="8105775" cy="15335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38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Changing Constraint Quantity      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Changing constraint quantities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120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Changes in these quantities cause vertical shifts of constraints in graph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binding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at the optimal solution if the constraint holds with equality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non-binding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at optimal solution if the constraint fails with equality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this sensitivity analysis, there is not concern about different optimal solutions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093428"/>
              </a:xfrm>
              <a:prstGeom prst="rect">
                <a:avLst/>
              </a:prstGeom>
              <a:blipFill>
                <a:blip r:embed="rId4"/>
                <a:stretch>
                  <a:fillRect l="-539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528D28-A3A6-4E56-9C75-5B88173503EE}"/>
                  </a:ext>
                </a:extLst>
              </p:cNvPr>
              <p:cNvSpPr txBox="1"/>
              <p:nvPr/>
            </p:nvSpPr>
            <p:spPr>
              <a:xfrm>
                <a:off x="1137972" y="2419130"/>
                <a:ext cx="373112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528D28-A3A6-4E56-9C75-5B8817350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72" y="2419130"/>
                <a:ext cx="3731127" cy="1323439"/>
              </a:xfrm>
              <a:prstGeom prst="rect">
                <a:avLst/>
              </a:prstGeom>
              <a:blipFill>
                <a:blip r:embed="rId7"/>
                <a:stretch>
                  <a:fillRect l="-1797" t="-2765" b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87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Changing Constraint Quantity      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Binding constraints at the optimal solution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(24,8)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=24+2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=40=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=4(24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)+3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120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Non-binding constraints at the optimal solution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(24,8)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=24≠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=8≠0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can we change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while keeping the first two constraints binding at optimality? (i.e. we want the optimal solution to occur at the intersection of the lines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and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785652"/>
              </a:xfrm>
              <a:prstGeom prst="rect">
                <a:avLst/>
              </a:prstGeom>
              <a:blipFill>
                <a:blip r:embed="rId4"/>
                <a:stretch>
                  <a:fillRect l="-539" t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1211</Words>
  <Application>Microsoft Office PowerPoint</Application>
  <PresentationFormat>Widescreen</PresentationFormat>
  <Paragraphs>219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5 </vt:lpstr>
      <vt:lpstr>Sensitivity Analysis</vt:lpstr>
      <vt:lpstr>Changing Objective Function </vt:lpstr>
      <vt:lpstr>Changing Objective Function </vt:lpstr>
      <vt:lpstr>Changing Objective Function </vt:lpstr>
      <vt:lpstr>Ex: Beaver Creek Pottery </vt:lpstr>
      <vt:lpstr>Ex: Beaver Creek Pottery </vt:lpstr>
      <vt:lpstr>Changing Constraint Quantity       </vt:lpstr>
      <vt:lpstr>Changing Constraint Quantity       </vt:lpstr>
      <vt:lpstr>Changing Constraint Quantity       </vt:lpstr>
      <vt:lpstr>Ex: Beaver Creek Pottery</vt:lpstr>
      <vt:lpstr>Shadow Prices</vt:lpstr>
      <vt:lpstr>Ex: Beaver Creek Pottery</vt:lpstr>
      <vt:lpstr>Ex: Quick-Screen Clothing</vt:lpstr>
      <vt:lpstr>Ex: Quick-Screen Clothing</vt:lpstr>
      <vt:lpstr>Ex: Quick-Screen Clothing</vt:lpstr>
      <vt:lpstr>Ex: Quick-Screen Clothing</vt:lpstr>
      <vt:lpstr>Ex: Quick-Screen Clothing</vt:lpstr>
      <vt:lpstr>Ex: Quick-Screen Clothing</vt:lpstr>
      <vt:lpstr>Ex: Quick-Screen Clothing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Giacomazzo, Mario</cp:lastModifiedBy>
  <cp:revision>204</cp:revision>
  <dcterms:created xsi:type="dcterms:W3CDTF">2020-01-09T19:32:24Z</dcterms:created>
  <dcterms:modified xsi:type="dcterms:W3CDTF">2020-01-22T04:51:09Z</dcterms:modified>
</cp:coreProperties>
</file>