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86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352F-121D-4BDA-9A5A-284072082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910039"/>
            <a:ext cx="3168660" cy="1752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962C5-2288-4C03-B1D3-0101C8E5D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1910039"/>
            <a:ext cx="2033590" cy="11191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2A469B-86EB-4308-BF9B-625A4185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7190"/>
            <a:ext cx="5472038" cy="13112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C87E91-C4F5-4201-AD93-5EAF91611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90800"/>
            <a:ext cx="5472038" cy="2180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98F34-5856-4307-AE7F-82CCF3B47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16" y="2513014"/>
            <a:ext cx="5475422" cy="18473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B20CB-DDD4-4452-B109-90E913BF5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022" y="1439432"/>
            <a:ext cx="5475422" cy="9326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D692B-B49C-4415-93A3-E11171BEA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016" y="4501244"/>
            <a:ext cx="2814638" cy="2190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Same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25" y="2673159"/>
            <a:ext cx="2364275" cy="41076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952" y="2910649"/>
            <a:ext cx="1822860" cy="387014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7A658-0C13-A05D-B717-C582D17DC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982" y="395202"/>
            <a:ext cx="1822861" cy="2427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390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1_Office Theme</vt:lpstr>
      <vt:lpstr>Data Import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227</cp:revision>
  <dcterms:created xsi:type="dcterms:W3CDTF">2018-08-19T01:44:24Z</dcterms:created>
  <dcterms:modified xsi:type="dcterms:W3CDTF">2022-06-27T21:04:15Z</dcterms:modified>
</cp:coreProperties>
</file>