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3795B-9E47-4673-BBAB-98E29FAD037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43EDE-FA7E-4AA9-A51A-A6CD0B14C4A4}">
      <dgm:prSet phldrT="[Text]"/>
      <dgm:spPr/>
      <dgm:t>
        <a:bodyPr/>
        <a:lstStyle/>
        <a:p>
          <a:r>
            <a:rPr lang="en-US" dirty="0"/>
            <a:t>Data Factory</a:t>
          </a:r>
        </a:p>
      </dgm:t>
    </dgm:pt>
    <dgm:pt modelId="{43230306-0F31-4D0C-953A-7CBD9B8CE604}" type="parTrans" cxnId="{8F4DC423-5754-4BD2-8D9F-5763BF941853}">
      <dgm:prSet/>
      <dgm:spPr/>
      <dgm:t>
        <a:bodyPr/>
        <a:lstStyle/>
        <a:p>
          <a:endParaRPr lang="en-US"/>
        </a:p>
      </dgm:t>
    </dgm:pt>
    <dgm:pt modelId="{2BA61367-06CF-4F60-BA3F-3E3E56FFA684}" type="sibTrans" cxnId="{8F4DC423-5754-4BD2-8D9F-5763BF941853}">
      <dgm:prSet/>
      <dgm:spPr/>
      <dgm:t>
        <a:bodyPr/>
        <a:lstStyle/>
        <a:p>
          <a:endParaRPr lang="en-US"/>
        </a:p>
      </dgm:t>
    </dgm:pt>
    <dgm:pt modelId="{8B575F6C-447B-4FF6-8977-9D70AB8DCE29}">
      <dgm:prSet phldrT="[Text]"/>
      <dgm:spPr/>
      <dgm:t>
        <a:bodyPr/>
        <a:lstStyle/>
        <a:p>
          <a:r>
            <a:rPr lang="en-US" dirty="0"/>
            <a:t>ADLS</a:t>
          </a:r>
        </a:p>
      </dgm:t>
    </dgm:pt>
    <dgm:pt modelId="{F6B3169D-3569-460B-AFAA-0A795F8A1C65}" type="parTrans" cxnId="{AD0445A6-9A35-4897-96C4-E02203C36CBF}">
      <dgm:prSet/>
      <dgm:spPr/>
      <dgm:t>
        <a:bodyPr/>
        <a:lstStyle/>
        <a:p>
          <a:endParaRPr lang="en-US"/>
        </a:p>
      </dgm:t>
    </dgm:pt>
    <dgm:pt modelId="{EFEC4037-74CF-491A-8EBD-AC484D94DD53}" type="sibTrans" cxnId="{AD0445A6-9A35-4897-96C4-E02203C36CBF}">
      <dgm:prSet/>
      <dgm:spPr/>
      <dgm:t>
        <a:bodyPr/>
        <a:lstStyle/>
        <a:p>
          <a:endParaRPr lang="en-US"/>
        </a:p>
      </dgm:t>
    </dgm:pt>
    <dgm:pt modelId="{ABD38892-D635-4BF7-9252-7FBDFBF85CA2}">
      <dgm:prSet phldrT="[Text]"/>
      <dgm:spPr/>
      <dgm:t>
        <a:bodyPr/>
        <a:lstStyle/>
        <a:p>
          <a:r>
            <a:rPr lang="en-US" dirty="0"/>
            <a:t>Azure Batch</a:t>
          </a:r>
        </a:p>
      </dgm:t>
    </dgm:pt>
    <dgm:pt modelId="{AB9C2232-0D1C-48B3-9958-6382EBB19DB8}" type="parTrans" cxnId="{7953E74B-5B94-4477-8E0E-2473652A7650}">
      <dgm:prSet/>
      <dgm:spPr/>
      <dgm:t>
        <a:bodyPr/>
        <a:lstStyle/>
        <a:p>
          <a:endParaRPr lang="en-US"/>
        </a:p>
      </dgm:t>
    </dgm:pt>
    <dgm:pt modelId="{3870CEBF-2622-4F58-B251-DAC2900AD4D1}" type="sibTrans" cxnId="{7953E74B-5B94-4477-8E0E-2473652A7650}">
      <dgm:prSet/>
      <dgm:spPr/>
      <dgm:t>
        <a:bodyPr/>
        <a:lstStyle/>
        <a:p>
          <a:endParaRPr lang="en-US"/>
        </a:p>
      </dgm:t>
    </dgm:pt>
    <dgm:pt modelId="{531949F7-B98B-4401-B560-18C40917A54D}">
      <dgm:prSet phldrT="[Text]"/>
      <dgm:spPr/>
      <dgm:t>
        <a:bodyPr/>
        <a:lstStyle/>
        <a:p>
          <a:r>
            <a:rPr lang="en-US" dirty="0"/>
            <a:t>Spark</a:t>
          </a:r>
        </a:p>
      </dgm:t>
    </dgm:pt>
    <dgm:pt modelId="{945A8B91-DCB3-485D-950C-953274B2F8F4}" type="parTrans" cxnId="{DE07ECC5-54C6-4CE4-986E-03A02DFE2BEE}">
      <dgm:prSet/>
      <dgm:spPr/>
      <dgm:t>
        <a:bodyPr/>
        <a:lstStyle/>
        <a:p>
          <a:endParaRPr lang="en-US"/>
        </a:p>
      </dgm:t>
    </dgm:pt>
    <dgm:pt modelId="{3DF22541-C265-4D45-8262-793F5E9A4D95}" type="sibTrans" cxnId="{DE07ECC5-54C6-4CE4-986E-03A02DFE2BEE}">
      <dgm:prSet/>
      <dgm:spPr/>
      <dgm:t>
        <a:bodyPr/>
        <a:lstStyle/>
        <a:p>
          <a:endParaRPr lang="en-US"/>
        </a:p>
      </dgm:t>
    </dgm:pt>
    <dgm:pt modelId="{6F946FAF-F3BE-4E37-85D6-16A24299E35E}">
      <dgm:prSet phldrT="[Text]"/>
      <dgm:spPr/>
      <dgm:t>
        <a:bodyPr/>
        <a:lstStyle/>
        <a:p>
          <a:r>
            <a:rPr lang="en-US" dirty="0"/>
            <a:t>SQL Server</a:t>
          </a:r>
        </a:p>
      </dgm:t>
    </dgm:pt>
    <dgm:pt modelId="{CA29C2EB-D440-4D74-9BE8-38A4EEF8AEDE}" type="parTrans" cxnId="{B674831F-6E45-4F4F-86D3-67175A44C5C9}">
      <dgm:prSet/>
      <dgm:spPr/>
      <dgm:t>
        <a:bodyPr/>
        <a:lstStyle/>
        <a:p>
          <a:endParaRPr lang="en-US"/>
        </a:p>
      </dgm:t>
    </dgm:pt>
    <dgm:pt modelId="{B4024C46-32F3-40BC-AFF3-F401AD6BCAA9}" type="sibTrans" cxnId="{B674831F-6E45-4F4F-86D3-67175A44C5C9}">
      <dgm:prSet/>
      <dgm:spPr/>
      <dgm:t>
        <a:bodyPr/>
        <a:lstStyle/>
        <a:p>
          <a:endParaRPr lang="en-US"/>
        </a:p>
      </dgm:t>
    </dgm:pt>
    <dgm:pt modelId="{63BCE7D0-7455-4B4E-B4E2-02A9B5337840}">
      <dgm:prSet phldrT="[Text]"/>
      <dgm:spPr/>
      <dgm:t>
        <a:bodyPr/>
        <a:lstStyle/>
        <a:p>
          <a:r>
            <a:rPr lang="en-US" dirty="0"/>
            <a:t>Andi</a:t>
          </a:r>
        </a:p>
      </dgm:t>
    </dgm:pt>
    <dgm:pt modelId="{1845946A-E772-4831-8907-49AD3D6F6F2C}" type="parTrans" cxnId="{EBB99D1B-3315-4983-8D09-BB0E4808C5A2}">
      <dgm:prSet/>
      <dgm:spPr/>
      <dgm:t>
        <a:bodyPr/>
        <a:lstStyle/>
        <a:p>
          <a:endParaRPr lang="en-US"/>
        </a:p>
      </dgm:t>
    </dgm:pt>
    <dgm:pt modelId="{2559FEB9-302B-400C-BE6F-D67A2AC70AA8}" type="sibTrans" cxnId="{EBB99D1B-3315-4983-8D09-BB0E4808C5A2}">
      <dgm:prSet/>
      <dgm:spPr/>
      <dgm:t>
        <a:bodyPr/>
        <a:lstStyle/>
        <a:p>
          <a:endParaRPr lang="en-US"/>
        </a:p>
      </dgm:t>
    </dgm:pt>
    <dgm:pt modelId="{3E6FDB33-561A-4FD3-AF8D-3BBF6D66DF32}">
      <dgm:prSet phldrT="[Text]"/>
      <dgm:spPr/>
      <dgm:t>
        <a:bodyPr/>
        <a:lstStyle/>
        <a:p>
          <a:r>
            <a:rPr lang="en-US" dirty="0"/>
            <a:t>Key Vault</a:t>
          </a:r>
        </a:p>
      </dgm:t>
    </dgm:pt>
    <dgm:pt modelId="{FB21C922-9517-4D0F-9CA6-A4861E298319}" type="parTrans" cxnId="{E5282A24-9A96-413B-8D6D-45CD33463FE2}">
      <dgm:prSet/>
      <dgm:spPr/>
      <dgm:t>
        <a:bodyPr/>
        <a:lstStyle/>
        <a:p>
          <a:endParaRPr lang="en-US"/>
        </a:p>
      </dgm:t>
    </dgm:pt>
    <dgm:pt modelId="{D75BD673-5EFB-4B31-971A-1FBD1BD247AE}" type="sibTrans" cxnId="{E5282A24-9A96-413B-8D6D-45CD33463FE2}">
      <dgm:prSet/>
      <dgm:spPr/>
      <dgm:t>
        <a:bodyPr/>
        <a:lstStyle/>
        <a:p>
          <a:endParaRPr lang="en-US"/>
        </a:p>
      </dgm:t>
    </dgm:pt>
    <dgm:pt modelId="{E489946E-7280-4E18-B530-8597BAA55E62}">
      <dgm:prSet phldrT="[Text]"/>
      <dgm:spPr/>
      <dgm:t>
        <a:bodyPr/>
        <a:lstStyle/>
        <a:p>
          <a:r>
            <a:rPr lang="en-US" dirty="0"/>
            <a:t>Zen Desk</a:t>
          </a:r>
        </a:p>
      </dgm:t>
    </dgm:pt>
    <dgm:pt modelId="{C4F155E8-159C-45CD-85C5-975FBE5E7B88}" type="parTrans" cxnId="{6648C22F-1E3E-4DA0-9E22-3B6FB00759CD}">
      <dgm:prSet/>
      <dgm:spPr/>
      <dgm:t>
        <a:bodyPr/>
        <a:lstStyle/>
        <a:p>
          <a:endParaRPr lang="en-US"/>
        </a:p>
      </dgm:t>
    </dgm:pt>
    <dgm:pt modelId="{D8AD9632-97DA-4F5E-94D7-6EEFCB609EF4}" type="sibTrans" cxnId="{6648C22F-1E3E-4DA0-9E22-3B6FB00759CD}">
      <dgm:prSet/>
      <dgm:spPr/>
      <dgm:t>
        <a:bodyPr/>
        <a:lstStyle/>
        <a:p>
          <a:endParaRPr lang="en-US"/>
        </a:p>
      </dgm:t>
    </dgm:pt>
    <dgm:pt modelId="{8026AD29-5C60-4437-9D0B-9CCAC0B94435}">
      <dgm:prSet phldrT="[Text]"/>
      <dgm:spPr/>
      <dgm:t>
        <a:bodyPr/>
        <a:lstStyle/>
        <a:p>
          <a:r>
            <a:rPr lang="en-US" dirty="0"/>
            <a:t>Azure Search</a:t>
          </a:r>
        </a:p>
      </dgm:t>
    </dgm:pt>
    <dgm:pt modelId="{C4D32BB7-F557-4C24-B9F5-079BBE53ED52}" type="parTrans" cxnId="{F7CE378F-EFDB-49F6-AA05-A71BECFB0375}">
      <dgm:prSet/>
      <dgm:spPr/>
      <dgm:t>
        <a:bodyPr/>
        <a:lstStyle/>
        <a:p>
          <a:endParaRPr lang="en-US"/>
        </a:p>
      </dgm:t>
    </dgm:pt>
    <dgm:pt modelId="{CE16F610-E0BC-4060-9E33-2A1F97EE48FD}" type="sibTrans" cxnId="{F7CE378F-EFDB-49F6-AA05-A71BECFB0375}">
      <dgm:prSet/>
      <dgm:spPr/>
      <dgm:t>
        <a:bodyPr/>
        <a:lstStyle/>
        <a:p>
          <a:endParaRPr lang="en-US"/>
        </a:p>
      </dgm:t>
    </dgm:pt>
    <dgm:pt modelId="{C5523BA9-6481-4DBF-8228-63414974633E}" type="pres">
      <dgm:prSet presAssocID="{F573795B-9E47-4673-BBAB-98E29FAD037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838C3A-3E08-46CD-80C8-435B80FF831A}" type="pres">
      <dgm:prSet presAssocID="{85343EDE-FA7E-4AA9-A51A-A6CD0B14C4A4}" presName="centerShape" presStyleLbl="node0" presStyleIdx="0" presStyleCnt="1"/>
      <dgm:spPr/>
    </dgm:pt>
    <dgm:pt modelId="{EAD504C0-A6F2-44E1-9116-56F33E399B04}" type="pres">
      <dgm:prSet presAssocID="{F6B3169D-3569-460B-AFAA-0A795F8A1C65}" presName="Name9" presStyleLbl="parChTrans1D2" presStyleIdx="0" presStyleCnt="8"/>
      <dgm:spPr/>
    </dgm:pt>
    <dgm:pt modelId="{BF7C0017-BE00-4387-8507-EAF1804E451B}" type="pres">
      <dgm:prSet presAssocID="{F6B3169D-3569-460B-AFAA-0A795F8A1C65}" presName="connTx" presStyleLbl="parChTrans1D2" presStyleIdx="0" presStyleCnt="8"/>
      <dgm:spPr/>
    </dgm:pt>
    <dgm:pt modelId="{4E12D469-0C6A-4A63-97D0-7FFC95476480}" type="pres">
      <dgm:prSet presAssocID="{8B575F6C-447B-4FF6-8977-9D70AB8DCE29}" presName="node" presStyleLbl="node1" presStyleIdx="0" presStyleCnt="8">
        <dgm:presLayoutVars>
          <dgm:bulletEnabled val="1"/>
        </dgm:presLayoutVars>
      </dgm:prSet>
      <dgm:spPr/>
    </dgm:pt>
    <dgm:pt modelId="{A4AD8F36-DF2B-496D-A120-CAED3E3007F3}" type="pres">
      <dgm:prSet presAssocID="{AB9C2232-0D1C-48B3-9958-6382EBB19DB8}" presName="Name9" presStyleLbl="parChTrans1D2" presStyleIdx="1" presStyleCnt="8"/>
      <dgm:spPr/>
    </dgm:pt>
    <dgm:pt modelId="{494B6A5F-BB0E-423A-AEF1-1ED638B4573B}" type="pres">
      <dgm:prSet presAssocID="{AB9C2232-0D1C-48B3-9958-6382EBB19DB8}" presName="connTx" presStyleLbl="parChTrans1D2" presStyleIdx="1" presStyleCnt="8"/>
      <dgm:spPr/>
    </dgm:pt>
    <dgm:pt modelId="{4C651110-A9C8-4D76-A996-5C083669BDAB}" type="pres">
      <dgm:prSet presAssocID="{ABD38892-D635-4BF7-9252-7FBDFBF85CA2}" presName="node" presStyleLbl="node1" presStyleIdx="1" presStyleCnt="8">
        <dgm:presLayoutVars>
          <dgm:bulletEnabled val="1"/>
        </dgm:presLayoutVars>
      </dgm:prSet>
      <dgm:spPr/>
    </dgm:pt>
    <dgm:pt modelId="{802FA8DB-34A1-4043-BFA3-65B5FB5D7752}" type="pres">
      <dgm:prSet presAssocID="{945A8B91-DCB3-485D-950C-953274B2F8F4}" presName="Name9" presStyleLbl="parChTrans1D2" presStyleIdx="2" presStyleCnt="8"/>
      <dgm:spPr/>
    </dgm:pt>
    <dgm:pt modelId="{27972FF6-C614-45F9-A4C0-217D68AE705A}" type="pres">
      <dgm:prSet presAssocID="{945A8B91-DCB3-485D-950C-953274B2F8F4}" presName="connTx" presStyleLbl="parChTrans1D2" presStyleIdx="2" presStyleCnt="8"/>
      <dgm:spPr/>
    </dgm:pt>
    <dgm:pt modelId="{F11ED2D3-71D0-4226-B871-3CC575B31C03}" type="pres">
      <dgm:prSet presAssocID="{531949F7-B98B-4401-B560-18C40917A54D}" presName="node" presStyleLbl="node1" presStyleIdx="2" presStyleCnt="8">
        <dgm:presLayoutVars>
          <dgm:bulletEnabled val="1"/>
        </dgm:presLayoutVars>
      </dgm:prSet>
      <dgm:spPr/>
    </dgm:pt>
    <dgm:pt modelId="{B27729EA-AF81-4DDA-8F6B-0EDF9C55E121}" type="pres">
      <dgm:prSet presAssocID="{CA29C2EB-D440-4D74-9BE8-38A4EEF8AEDE}" presName="Name9" presStyleLbl="parChTrans1D2" presStyleIdx="3" presStyleCnt="8"/>
      <dgm:spPr/>
    </dgm:pt>
    <dgm:pt modelId="{F41D3DBF-0859-450E-9C2D-4860CBD15B6A}" type="pres">
      <dgm:prSet presAssocID="{CA29C2EB-D440-4D74-9BE8-38A4EEF8AEDE}" presName="connTx" presStyleLbl="parChTrans1D2" presStyleIdx="3" presStyleCnt="8"/>
      <dgm:spPr/>
    </dgm:pt>
    <dgm:pt modelId="{42FC2DFD-9185-4FA5-826E-BF33A5EC47F8}" type="pres">
      <dgm:prSet presAssocID="{6F946FAF-F3BE-4E37-85D6-16A24299E35E}" presName="node" presStyleLbl="node1" presStyleIdx="3" presStyleCnt="8">
        <dgm:presLayoutVars>
          <dgm:bulletEnabled val="1"/>
        </dgm:presLayoutVars>
      </dgm:prSet>
      <dgm:spPr/>
    </dgm:pt>
    <dgm:pt modelId="{4A0384EB-3354-41AA-8052-403DF03D00E8}" type="pres">
      <dgm:prSet presAssocID="{1845946A-E772-4831-8907-49AD3D6F6F2C}" presName="Name9" presStyleLbl="parChTrans1D2" presStyleIdx="4" presStyleCnt="8"/>
      <dgm:spPr/>
    </dgm:pt>
    <dgm:pt modelId="{4E1BC947-36FA-4072-9231-71CE476311B4}" type="pres">
      <dgm:prSet presAssocID="{1845946A-E772-4831-8907-49AD3D6F6F2C}" presName="connTx" presStyleLbl="parChTrans1D2" presStyleIdx="4" presStyleCnt="8"/>
      <dgm:spPr/>
    </dgm:pt>
    <dgm:pt modelId="{74A01190-11A3-40DB-A578-0C5FC8415DD9}" type="pres">
      <dgm:prSet presAssocID="{63BCE7D0-7455-4B4E-B4E2-02A9B5337840}" presName="node" presStyleLbl="node1" presStyleIdx="4" presStyleCnt="8">
        <dgm:presLayoutVars>
          <dgm:bulletEnabled val="1"/>
        </dgm:presLayoutVars>
      </dgm:prSet>
      <dgm:spPr/>
    </dgm:pt>
    <dgm:pt modelId="{F0A40763-5098-4458-8E2E-5669FF028513}" type="pres">
      <dgm:prSet presAssocID="{FB21C922-9517-4D0F-9CA6-A4861E298319}" presName="Name9" presStyleLbl="parChTrans1D2" presStyleIdx="5" presStyleCnt="8"/>
      <dgm:spPr/>
    </dgm:pt>
    <dgm:pt modelId="{1DC59D19-9FEA-4FDB-83BD-6F147E0D0E80}" type="pres">
      <dgm:prSet presAssocID="{FB21C922-9517-4D0F-9CA6-A4861E298319}" presName="connTx" presStyleLbl="parChTrans1D2" presStyleIdx="5" presStyleCnt="8"/>
      <dgm:spPr/>
    </dgm:pt>
    <dgm:pt modelId="{E9E8D657-4125-4F8E-850D-997FFDC7A25B}" type="pres">
      <dgm:prSet presAssocID="{3E6FDB33-561A-4FD3-AF8D-3BBF6D66DF32}" presName="node" presStyleLbl="node1" presStyleIdx="5" presStyleCnt="8">
        <dgm:presLayoutVars>
          <dgm:bulletEnabled val="1"/>
        </dgm:presLayoutVars>
      </dgm:prSet>
      <dgm:spPr/>
    </dgm:pt>
    <dgm:pt modelId="{99FDCB16-742C-403B-A4D0-49ED59E1DD72}" type="pres">
      <dgm:prSet presAssocID="{C4F155E8-159C-45CD-85C5-975FBE5E7B88}" presName="Name9" presStyleLbl="parChTrans1D2" presStyleIdx="6" presStyleCnt="8"/>
      <dgm:spPr/>
    </dgm:pt>
    <dgm:pt modelId="{36620FD4-E3F0-4A0B-BBE4-1146D0F057A0}" type="pres">
      <dgm:prSet presAssocID="{C4F155E8-159C-45CD-85C5-975FBE5E7B88}" presName="connTx" presStyleLbl="parChTrans1D2" presStyleIdx="6" presStyleCnt="8"/>
      <dgm:spPr/>
    </dgm:pt>
    <dgm:pt modelId="{3B360316-32A9-47E8-9F9C-766997A5C6F3}" type="pres">
      <dgm:prSet presAssocID="{E489946E-7280-4E18-B530-8597BAA55E62}" presName="node" presStyleLbl="node1" presStyleIdx="6" presStyleCnt="8">
        <dgm:presLayoutVars>
          <dgm:bulletEnabled val="1"/>
        </dgm:presLayoutVars>
      </dgm:prSet>
      <dgm:spPr/>
    </dgm:pt>
    <dgm:pt modelId="{49D41DE3-F5E8-40E2-ABB9-2F1955C30728}" type="pres">
      <dgm:prSet presAssocID="{C4D32BB7-F557-4C24-B9F5-079BBE53ED52}" presName="Name9" presStyleLbl="parChTrans1D2" presStyleIdx="7" presStyleCnt="8"/>
      <dgm:spPr/>
    </dgm:pt>
    <dgm:pt modelId="{3DF24C14-7499-4B32-81CE-266AE0644E9F}" type="pres">
      <dgm:prSet presAssocID="{C4D32BB7-F557-4C24-B9F5-079BBE53ED52}" presName="connTx" presStyleLbl="parChTrans1D2" presStyleIdx="7" presStyleCnt="8"/>
      <dgm:spPr/>
    </dgm:pt>
    <dgm:pt modelId="{5A59795C-6673-45CA-A54A-6EF7B14E67FA}" type="pres">
      <dgm:prSet presAssocID="{8026AD29-5C60-4437-9D0B-9CCAC0B94435}" presName="node" presStyleLbl="node1" presStyleIdx="7" presStyleCnt="8">
        <dgm:presLayoutVars>
          <dgm:bulletEnabled val="1"/>
        </dgm:presLayoutVars>
      </dgm:prSet>
      <dgm:spPr/>
    </dgm:pt>
  </dgm:ptLst>
  <dgm:cxnLst>
    <dgm:cxn modelId="{8EA5580C-6797-45F6-98CD-88DFE502D843}" type="presOf" srcId="{945A8B91-DCB3-485D-950C-953274B2F8F4}" destId="{802FA8DB-34A1-4043-BFA3-65B5FB5D7752}" srcOrd="0" destOrd="0" presId="urn:microsoft.com/office/officeart/2005/8/layout/radial1"/>
    <dgm:cxn modelId="{7ADE8E0C-8CCF-4A68-B588-08BF2DBC2B9A}" type="presOf" srcId="{1845946A-E772-4831-8907-49AD3D6F6F2C}" destId="{4E1BC947-36FA-4072-9231-71CE476311B4}" srcOrd="1" destOrd="0" presId="urn:microsoft.com/office/officeart/2005/8/layout/radial1"/>
    <dgm:cxn modelId="{99FAAC19-2652-464E-BF75-E1206074D298}" type="presOf" srcId="{1845946A-E772-4831-8907-49AD3D6F6F2C}" destId="{4A0384EB-3354-41AA-8052-403DF03D00E8}" srcOrd="0" destOrd="0" presId="urn:microsoft.com/office/officeart/2005/8/layout/radial1"/>
    <dgm:cxn modelId="{EBB99D1B-3315-4983-8D09-BB0E4808C5A2}" srcId="{85343EDE-FA7E-4AA9-A51A-A6CD0B14C4A4}" destId="{63BCE7D0-7455-4B4E-B4E2-02A9B5337840}" srcOrd="4" destOrd="0" parTransId="{1845946A-E772-4831-8907-49AD3D6F6F2C}" sibTransId="{2559FEB9-302B-400C-BE6F-D67A2AC70AA8}"/>
    <dgm:cxn modelId="{B674831F-6E45-4F4F-86D3-67175A44C5C9}" srcId="{85343EDE-FA7E-4AA9-A51A-A6CD0B14C4A4}" destId="{6F946FAF-F3BE-4E37-85D6-16A24299E35E}" srcOrd="3" destOrd="0" parTransId="{CA29C2EB-D440-4D74-9BE8-38A4EEF8AEDE}" sibTransId="{B4024C46-32F3-40BC-AFF3-F401AD6BCAA9}"/>
    <dgm:cxn modelId="{8F4DC423-5754-4BD2-8D9F-5763BF941853}" srcId="{F573795B-9E47-4673-BBAB-98E29FAD037A}" destId="{85343EDE-FA7E-4AA9-A51A-A6CD0B14C4A4}" srcOrd="0" destOrd="0" parTransId="{43230306-0F31-4D0C-953A-7CBD9B8CE604}" sibTransId="{2BA61367-06CF-4F60-BA3F-3E3E56FFA684}"/>
    <dgm:cxn modelId="{E5282A24-9A96-413B-8D6D-45CD33463FE2}" srcId="{85343EDE-FA7E-4AA9-A51A-A6CD0B14C4A4}" destId="{3E6FDB33-561A-4FD3-AF8D-3BBF6D66DF32}" srcOrd="5" destOrd="0" parTransId="{FB21C922-9517-4D0F-9CA6-A4861E298319}" sibTransId="{D75BD673-5EFB-4B31-971A-1FBD1BD247AE}"/>
    <dgm:cxn modelId="{4D42E02A-4147-4E7F-B034-164794C23BC8}" type="presOf" srcId="{FB21C922-9517-4D0F-9CA6-A4861E298319}" destId="{1DC59D19-9FEA-4FDB-83BD-6F147E0D0E80}" srcOrd="1" destOrd="0" presId="urn:microsoft.com/office/officeart/2005/8/layout/radial1"/>
    <dgm:cxn modelId="{6648C22F-1E3E-4DA0-9E22-3B6FB00759CD}" srcId="{85343EDE-FA7E-4AA9-A51A-A6CD0B14C4A4}" destId="{E489946E-7280-4E18-B530-8597BAA55E62}" srcOrd="6" destOrd="0" parTransId="{C4F155E8-159C-45CD-85C5-975FBE5E7B88}" sibTransId="{D8AD9632-97DA-4F5E-94D7-6EEFCB609EF4}"/>
    <dgm:cxn modelId="{55CBA731-4CBB-45BE-8AF1-762058BC66F4}" type="presOf" srcId="{8B575F6C-447B-4FF6-8977-9D70AB8DCE29}" destId="{4E12D469-0C6A-4A63-97D0-7FFC95476480}" srcOrd="0" destOrd="0" presId="urn:microsoft.com/office/officeart/2005/8/layout/radial1"/>
    <dgm:cxn modelId="{F0594633-FF45-45D0-A638-79AA971A26C8}" type="presOf" srcId="{C4D32BB7-F557-4C24-B9F5-079BBE53ED52}" destId="{3DF24C14-7499-4B32-81CE-266AE0644E9F}" srcOrd="1" destOrd="0" presId="urn:microsoft.com/office/officeart/2005/8/layout/radial1"/>
    <dgm:cxn modelId="{059F9B3C-EB10-4730-83AF-225782A247D4}" type="presOf" srcId="{C4D32BB7-F557-4C24-B9F5-079BBE53ED52}" destId="{49D41DE3-F5E8-40E2-ABB9-2F1955C30728}" srcOrd="0" destOrd="0" presId="urn:microsoft.com/office/officeart/2005/8/layout/radial1"/>
    <dgm:cxn modelId="{E35E4E63-E0B7-4C54-AE74-F6F11A264A5A}" type="presOf" srcId="{C4F155E8-159C-45CD-85C5-975FBE5E7B88}" destId="{99FDCB16-742C-403B-A4D0-49ED59E1DD72}" srcOrd="0" destOrd="0" presId="urn:microsoft.com/office/officeart/2005/8/layout/radial1"/>
    <dgm:cxn modelId="{CF6DAC68-DCC4-4BD3-A19B-50923F4888F8}" type="presOf" srcId="{FB21C922-9517-4D0F-9CA6-A4861E298319}" destId="{F0A40763-5098-4458-8E2E-5669FF028513}" srcOrd="0" destOrd="0" presId="urn:microsoft.com/office/officeart/2005/8/layout/radial1"/>
    <dgm:cxn modelId="{2C56B96A-76C5-43A1-AE51-A1BB0498CD85}" type="presOf" srcId="{531949F7-B98B-4401-B560-18C40917A54D}" destId="{F11ED2D3-71D0-4226-B871-3CC575B31C03}" srcOrd="0" destOrd="0" presId="urn:microsoft.com/office/officeart/2005/8/layout/radial1"/>
    <dgm:cxn modelId="{7953E74B-5B94-4477-8E0E-2473652A7650}" srcId="{85343EDE-FA7E-4AA9-A51A-A6CD0B14C4A4}" destId="{ABD38892-D635-4BF7-9252-7FBDFBF85CA2}" srcOrd="1" destOrd="0" parTransId="{AB9C2232-0D1C-48B3-9958-6382EBB19DB8}" sibTransId="{3870CEBF-2622-4F58-B251-DAC2900AD4D1}"/>
    <dgm:cxn modelId="{7DABF44D-3DB6-46E9-9E29-58B76BFEDC46}" type="presOf" srcId="{945A8B91-DCB3-485D-950C-953274B2F8F4}" destId="{27972FF6-C614-45F9-A4C0-217D68AE705A}" srcOrd="1" destOrd="0" presId="urn:microsoft.com/office/officeart/2005/8/layout/radial1"/>
    <dgm:cxn modelId="{7B65316E-16B4-4D0E-8FE0-1348BE6D3C06}" type="presOf" srcId="{AB9C2232-0D1C-48B3-9958-6382EBB19DB8}" destId="{A4AD8F36-DF2B-496D-A120-CAED3E3007F3}" srcOrd="0" destOrd="0" presId="urn:microsoft.com/office/officeart/2005/8/layout/radial1"/>
    <dgm:cxn modelId="{AB5F9A6F-EB7D-4EE4-AC7E-F6746A0F6FB2}" type="presOf" srcId="{6F946FAF-F3BE-4E37-85D6-16A24299E35E}" destId="{42FC2DFD-9185-4FA5-826E-BF33A5EC47F8}" srcOrd="0" destOrd="0" presId="urn:microsoft.com/office/officeart/2005/8/layout/radial1"/>
    <dgm:cxn modelId="{86D21250-2322-46E3-88A2-97E49FEC7177}" type="presOf" srcId="{F6B3169D-3569-460B-AFAA-0A795F8A1C65}" destId="{EAD504C0-A6F2-44E1-9116-56F33E399B04}" srcOrd="0" destOrd="0" presId="urn:microsoft.com/office/officeart/2005/8/layout/radial1"/>
    <dgm:cxn modelId="{397FD276-247F-4E89-AC51-C672EB4AA464}" type="presOf" srcId="{63BCE7D0-7455-4B4E-B4E2-02A9B5337840}" destId="{74A01190-11A3-40DB-A578-0C5FC8415DD9}" srcOrd="0" destOrd="0" presId="urn:microsoft.com/office/officeart/2005/8/layout/radial1"/>
    <dgm:cxn modelId="{6FA52A8B-C1AF-4326-A873-4C95B4524AB6}" type="presOf" srcId="{85343EDE-FA7E-4AA9-A51A-A6CD0B14C4A4}" destId="{19838C3A-3E08-46CD-80C8-435B80FF831A}" srcOrd="0" destOrd="0" presId="urn:microsoft.com/office/officeart/2005/8/layout/radial1"/>
    <dgm:cxn modelId="{F7CE378F-EFDB-49F6-AA05-A71BECFB0375}" srcId="{85343EDE-FA7E-4AA9-A51A-A6CD0B14C4A4}" destId="{8026AD29-5C60-4437-9D0B-9CCAC0B94435}" srcOrd="7" destOrd="0" parTransId="{C4D32BB7-F557-4C24-B9F5-079BBE53ED52}" sibTransId="{CE16F610-E0BC-4060-9E33-2A1F97EE48FD}"/>
    <dgm:cxn modelId="{AC3548A2-CDEA-4B69-B3D5-81AFC6F32674}" type="presOf" srcId="{ABD38892-D635-4BF7-9252-7FBDFBF85CA2}" destId="{4C651110-A9C8-4D76-A996-5C083669BDAB}" srcOrd="0" destOrd="0" presId="urn:microsoft.com/office/officeart/2005/8/layout/radial1"/>
    <dgm:cxn modelId="{B0EF31A3-3566-45E9-9A84-6FFB4B94CF7A}" type="presOf" srcId="{F6B3169D-3569-460B-AFAA-0A795F8A1C65}" destId="{BF7C0017-BE00-4387-8507-EAF1804E451B}" srcOrd="1" destOrd="0" presId="urn:microsoft.com/office/officeart/2005/8/layout/radial1"/>
    <dgm:cxn modelId="{734390A5-7DAE-4B17-8564-B6985E7DB4A1}" type="presOf" srcId="{CA29C2EB-D440-4D74-9BE8-38A4EEF8AEDE}" destId="{B27729EA-AF81-4DDA-8F6B-0EDF9C55E121}" srcOrd="0" destOrd="0" presId="urn:microsoft.com/office/officeart/2005/8/layout/radial1"/>
    <dgm:cxn modelId="{AD0445A6-9A35-4897-96C4-E02203C36CBF}" srcId="{85343EDE-FA7E-4AA9-A51A-A6CD0B14C4A4}" destId="{8B575F6C-447B-4FF6-8977-9D70AB8DCE29}" srcOrd="0" destOrd="0" parTransId="{F6B3169D-3569-460B-AFAA-0A795F8A1C65}" sibTransId="{EFEC4037-74CF-491A-8EBD-AC484D94DD53}"/>
    <dgm:cxn modelId="{921471A9-8491-48CF-986E-6A0BF2D02C89}" type="presOf" srcId="{CA29C2EB-D440-4D74-9BE8-38A4EEF8AEDE}" destId="{F41D3DBF-0859-450E-9C2D-4860CBD15B6A}" srcOrd="1" destOrd="0" presId="urn:microsoft.com/office/officeart/2005/8/layout/radial1"/>
    <dgm:cxn modelId="{920258AA-21B3-403C-939C-924E6BD15DDA}" type="presOf" srcId="{AB9C2232-0D1C-48B3-9958-6382EBB19DB8}" destId="{494B6A5F-BB0E-423A-AEF1-1ED638B4573B}" srcOrd="1" destOrd="0" presId="urn:microsoft.com/office/officeart/2005/8/layout/radial1"/>
    <dgm:cxn modelId="{DE07ECC5-54C6-4CE4-986E-03A02DFE2BEE}" srcId="{85343EDE-FA7E-4AA9-A51A-A6CD0B14C4A4}" destId="{531949F7-B98B-4401-B560-18C40917A54D}" srcOrd="2" destOrd="0" parTransId="{945A8B91-DCB3-485D-950C-953274B2F8F4}" sibTransId="{3DF22541-C265-4D45-8262-793F5E9A4D95}"/>
    <dgm:cxn modelId="{715D4ADB-511A-4695-868B-EBFED4E77F7B}" type="presOf" srcId="{E489946E-7280-4E18-B530-8597BAA55E62}" destId="{3B360316-32A9-47E8-9F9C-766997A5C6F3}" srcOrd="0" destOrd="0" presId="urn:microsoft.com/office/officeart/2005/8/layout/radial1"/>
    <dgm:cxn modelId="{1C8244E2-8603-4B11-B843-1D3946EEE032}" type="presOf" srcId="{C4F155E8-159C-45CD-85C5-975FBE5E7B88}" destId="{36620FD4-E3F0-4A0B-BBE4-1146D0F057A0}" srcOrd="1" destOrd="0" presId="urn:microsoft.com/office/officeart/2005/8/layout/radial1"/>
    <dgm:cxn modelId="{2CAB36E9-6586-47DC-95F4-026D0BAEA515}" type="presOf" srcId="{F573795B-9E47-4673-BBAB-98E29FAD037A}" destId="{C5523BA9-6481-4DBF-8228-63414974633E}" srcOrd="0" destOrd="0" presId="urn:microsoft.com/office/officeart/2005/8/layout/radial1"/>
    <dgm:cxn modelId="{85A49AEC-3108-48B0-A749-FA677750B710}" type="presOf" srcId="{8026AD29-5C60-4437-9D0B-9CCAC0B94435}" destId="{5A59795C-6673-45CA-A54A-6EF7B14E67FA}" srcOrd="0" destOrd="0" presId="urn:microsoft.com/office/officeart/2005/8/layout/radial1"/>
    <dgm:cxn modelId="{299C1BF6-0064-47C7-BA1D-A345BA3C1C6A}" type="presOf" srcId="{3E6FDB33-561A-4FD3-AF8D-3BBF6D66DF32}" destId="{E9E8D657-4125-4F8E-850D-997FFDC7A25B}" srcOrd="0" destOrd="0" presId="urn:microsoft.com/office/officeart/2005/8/layout/radial1"/>
    <dgm:cxn modelId="{CA1DD8E4-80AF-4B88-A0C0-C8E72AE9EAD8}" type="presParOf" srcId="{C5523BA9-6481-4DBF-8228-63414974633E}" destId="{19838C3A-3E08-46CD-80C8-435B80FF831A}" srcOrd="0" destOrd="0" presId="urn:microsoft.com/office/officeart/2005/8/layout/radial1"/>
    <dgm:cxn modelId="{B34EFA60-65D1-4034-ACC7-3AF8A58805D5}" type="presParOf" srcId="{C5523BA9-6481-4DBF-8228-63414974633E}" destId="{EAD504C0-A6F2-44E1-9116-56F33E399B04}" srcOrd="1" destOrd="0" presId="urn:microsoft.com/office/officeart/2005/8/layout/radial1"/>
    <dgm:cxn modelId="{07D3600E-4A94-441D-A3A9-98ED24D1CFA1}" type="presParOf" srcId="{EAD504C0-A6F2-44E1-9116-56F33E399B04}" destId="{BF7C0017-BE00-4387-8507-EAF1804E451B}" srcOrd="0" destOrd="0" presId="urn:microsoft.com/office/officeart/2005/8/layout/radial1"/>
    <dgm:cxn modelId="{2923C4B5-9699-4AA6-BF87-7AC9CD87BBC9}" type="presParOf" srcId="{C5523BA9-6481-4DBF-8228-63414974633E}" destId="{4E12D469-0C6A-4A63-97D0-7FFC95476480}" srcOrd="2" destOrd="0" presId="urn:microsoft.com/office/officeart/2005/8/layout/radial1"/>
    <dgm:cxn modelId="{9168B47E-E181-4945-979D-1F34E6C1AAAE}" type="presParOf" srcId="{C5523BA9-6481-4DBF-8228-63414974633E}" destId="{A4AD8F36-DF2B-496D-A120-CAED3E3007F3}" srcOrd="3" destOrd="0" presId="urn:microsoft.com/office/officeart/2005/8/layout/radial1"/>
    <dgm:cxn modelId="{DF5F16FC-F47C-4111-B99C-8DA271EC6684}" type="presParOf" srcId="{A4AD8F36-DF2B-496D-A120-CAED3E3007F3}" destId="{494B6A5F-BB0E-423A-AEF1-1ED638B4573B}" srcOrd="0" destOrd="0" presId="urn:microsoft.com/office/officeart/2005/8/layout/radial1"/>
    <dgm:cxn modelId="{A79ED8A4-1557-4A97-B5D4-98F1FCC85E47}" type="presParOf" srcId="{C5523BA9-6481-4DBF-8228-63414974633E}" destId="{4C651110-A9C8-4D76-A996-5C083669BDAB}" srcOrd="4" destOrd="0" presId="urn:microsoft.com/office/officeart/2005/8/layout/radial1"/>
    <dgm:cxn modelId="{FE008F5B-768F-49F2-9A28-A15E3AE56FE5}" type="presParOf" srcId="{C5523BA9-6481-4DBF-8228-63414974633E}" destId="{802FA8DB-34A1-4043-BFA3-65B5FB5D7752}" srcOrd="5" destOrd="0" presId="urn:microsoft.com/office/officeart/2005/8/layout/radial1"/>
    <dgm:cxn modelId="{0B529D54-5BB1-496D-9F52-3E1B8D846DFA}" type="presParOf" srcId="{802FA8DB-34A1-4043-BFA3-65B5FB5D7752}" destId="{27972FF6-C614-45F9-A4C0-217D68AE705A}" srcOrd="0" destOrd="0" presId="urn:microsoft.com/office/officeart/2005/8/layout/radial1"/>
    <dgm:cxn modelId="{A3BA81D4-D8B7-4D90-B748-FEFFB1B1CB36}" type="presParOf" srcId="{C5523BA9-6481-4DBF-8228-63414974633E}" destId="{F11ED2D3-71D0-4226-B871-3CC575B31C03}" srcOrd="6" destOrd="0" presId="urn:microsoft.com/office/officeart/2005/8/layout/radial1"/>
    <dgm:cxn modelId="{DA5A1D5C-11E1-446E-B1C6-3CF3A2446CFA}" type="presParOf" srcId="{C5523BA9-6481-4DBF-8228-63414974633E}" destId="{B27729EA-AF81-4DDA-8F6B-0EDF9C55E121}" srcOrd="7" destOrd="0" presId="urn:microsoft.com/office/officeart/2005/8/layout/radial1"/>
    <dgm:cxn modelId="{70C490CF-30F7-4DDA-B6E8-73BC3154FC2A}" type="presParOf" srcId="{B27729EA-AF81-4DDA-8F6B-0EDF9C55E121}" destId="{F41D3DBF-0859-450E-9C2D-4860CBD15B6A}" srcOrd="0" destOrd="0" presId="urn:microsoft.com/office/officeart/2005/8/layout/radial1"/>
    <dgm:cxn modelId="{B8215F25-407B-461B-B040-FE036E919982}" type="presParOf" srcId="{C5523BA9-6481-4DBF-8228-63414974633E}" destId="{42FC2DFD-9185-4FA5-826E-BF33A5EC47F8}" srcOrd="8" destOrd="0" presId="urn:microsoft.com/office/officeart/2005/8/layout/radial1"/>
    <dgm:cxn modelId="{1F14AB1B-0A87-4094-8CC0-BE8E08C3F6C8}" type="presParOf" srcId="{C5523BA9-6481-4DBF-8228-63414974633E}" destId="{4A0384EB-3354-41AA-8052-403DF03D00E8}" srcOrd="9" destOrd="0" presId="urn:microsoft.com/office/officeart/2005/8/layout/radial1"/>
    <dgm:cxn modelId="{23CE1C01-A1D8-4E6E-8AEA-1616AA205AC3}" type="presParOf" srcId="{4A0384EB-3354-41AA-8052-403DF03D00E8}" destId="{4E1BC947-36FA-4072-9231-71CE476311B4}" srcOrd="0" destOrd="0" presId="urn:microsoft.com/office/officeart/2005/8/layout/radial1"/>
    <dgm:cxn modelId="{597D3765-DA0E-418E-8FF7-3E0517069381}" type="presParOf" srcId="{C5523BA9-6481-4DBF-8228-63414974633E}" destId="{74A01190-11A3-40DB-A578-0C5FC8415DD9}" srcOrd="10" destOrd="0" presId="urn:microsoft.com/office/officeart/2005/8/layout/radial1"/>
    <dgm:cxn modelId="{8194952B-0B2A-4F5F-BDE0-8FAA721D3D51}" type="presParOf" srcId="{C5523BA9-6481-4DBF-8228-63414974633E}" destId="{F0A40763-5098-4458-8E2E-5669FF028513}" srcOrd="11" destOrd="0" presId="urn:microsoft.com/office/officeart/2005/8/layout/radial1"/>
    <dgm:cxn modelId="{A644C5CD-B3C1-405B-A3D5-BA184170219A}" type="presParOf" srcId="{F0A40763-5098-4458-8E2E-5669FF028513}" destId="{1DC59D19-9FEA-4FDB-83BD-6F147E0D0E80}" srcOrd="0" destOrd="0" presId="urn:microsoft.com/office/officeart/2005/8/layout/radial1"/>
    <dgm:cxn modelId="{64F05510-3E27-40AA-8B79-691DBB30D6A3}" type="presParOf" srcId="{C5523BA9-6481-4DBF-8228-63414974633E}" destId="{E9E8D657-4125-4F8E-850D-997FFDC7A25B}" srcOrd="12" destOrd="0" presId="urn:microsoft.com/office/officeart/2005/8/layout/radial1"/>
    <dgm:cxn modelId="{AC3CDA1F-EC4F-4C64-A543-55DA4BA0A7BB}" type="presParOf" srcId="{C5523BA9-6481-4DBF-8228-63414974633E}" destId="{99FDCB16-742C-403B-A4D0-49ED59E1DD72}" srcOrd="13" destOrd="0" presId="urn:microsoft.com/office/officeart/2005/8/layout/radial1"/>
    <dgm:cxn modelId="{5ECD2E2A-8AAD-40CD-B6EC-8A2E65437719}" type="presParOf" srcId="{99FDCB16-742C-403B-A4D0-49ED59E1DD72}" destId="{36620FD4-E3F0-4A0B-BBE4-1146D0F057A0}" srcOrd="0" destOrd="0" presId="urn:microsoft.com/office/officeart/2005/8/layout/radial1"/>
    <dgm:cxn modelId="{6B3B5C88-F3C5-444D-9EFF-994269A1A764}" type="presParOf" srcId="{C5523BA9-6481-4DBF-8228-63414974633E}" destId="{3B360316-32A9-47E8-9F9C-766997A5C6F3}" srcOrd="14" destOrd="0" presId="urn:microsoft.com/office/officeart/2005/8/layout/radial1"/>
    <dgm:cxn modelId="{2C1F7077-C2FB-4B32-A143-518A65CD6C38}" type="presParOf" srcId="{C5523BA9-6481-4DBF-8228-63414974633E}" destId="{49D41DE3-F5E8-40E2-ABB9-2F1955C30728}" srcOrd="15" destOrd="0" presId="urn:microsoft.com/office/officeart/2005/8/layout/radial1"/>
    <dgm:cxn modelId="{61D755C6-4546-4207-9F12-887EA6C0E77B}" type="presParOf" srcId="{49D41DE3-F5E8-40E2-ABB9-2F1955C30728}" destId="{3DF24C14-7499-4B32-81CE-266AE0644E9F}" srcOrd="0" destOrd="0" presId="urn:microsoft.com/office/officeart/2005/8/layout/radial1"/>
    <dgm:cxn modelId="{279F80E3-18E9-4351-877F-4B30A6C8942D}" type="presParOf" srcId="{C5523BA9-6481-4DBF-8228-63414974633E}" destId="{5A59795C-6673-45CA-A54A-6EF7B14E67FA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38C3A-3E08-46CD-80C8-435B80FF831A}">
      <dsp:nvSpPr>
        <dsp:cNvPr id="0" name=""/>
        <dsp:cNvSpPr/>
      </dsp:nvSpPr>
      <dsp:spPr>
        <a:xfrm>
          <a:off x="4403307" y="1554538"/>
          <a:ext cx="913647" cy="91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Factory</a:t>
          </a:r>
        </a:p>
      </dsp:txBody>
      <dsp:txXfrm>
        <a:off x="4537108" y="1688339"/>
        <a:ext cx="646045" cy="646045"/>
      </dsp:txXfrm>
    </dsp:sp>
    <dsp:sp modelId="{EAD504C0-A6F2-44E1-9116-56F33E399B04}">
      <dsp:nvSpPr>
        <dsp:cNvPr id="0" name=""/>
        <dsp:cNvSpPr/>
      </dsp:nvSpPr>
      <dsp:spPr>
        <a:xfrm rot="16200000">
          <a:off x="4540862" y="1226811"/>
          <a:ext cx="638536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38536" y="8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4167" y="1219307"/>
        <a:ext cx="31926" cy="31926"/>
      </dsp:txXfrm>
    </dsp:sp>
    <dsp:sp modelId="{4E12D469-0C6A-4A63-97D0-7FFC95476480}">
      <dsp:nvSpPr>
        <dsp:cNvPr id="0" name=""/>
        <dsp:cNvSpPr/>
      </dsp:nvSpPr>
      <dsp:spPr>
        <a:xfrm>
          <a:off x="4403307" y="2354"/>
          <a:ext cx="913647" cy="91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ADLS</a:t>
          </a:r>
        </a:p>
      </dsp:txBody>
      <dsp:txXfrm>
        <a:off x="4537108" y="136155"/>
        <a:ext cx="646045" cy="646045"/>
      </dsp:txXfrm>
    </dsp:sp>
    <dsp:sp modelId="{A4AD8F36-DF2B-496D-A120-CAED3E3007F3}">
      <dsp:nvSpPr>
        <dsp:cNvPr id="0" name=""/>
        <dsp:cNvSpPr/>
      </dsp:nvSpPr>
      <dsp:spPr>
        <a:xfrm rot="18900000">
          <a:off x="5089642" y="1454123"/>
          <a:ext cx="638536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38536" y="8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2947" y="1446619"/>
        <a:ext cx="31926" cy="31926"/>
      </dsp:txXfrm>
    </dsp:sp>
    <dsp:sp modelId="{4C651110-A9C8-4D76-A996-5C083669BDAB}">
      <dsp:nvSpPr>
        <dsp:cNvPr id="0" name=""/>
        <dsp:cNvSpPr/>
      </dsp:nvSpPr>
      <dsp:spPr>
        <a:xfrm>
          <a:off x="5500867" y="456978"/>
          <a:ext cx="913647" cy="91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Batch</a:t>
          </a:r>
        </a:p>
      </dsp:txBody>
      <dsp:txXfrm>
        <a:off x="5634668" y="590779"/>
        <a:ext cx="646045" cy="646045"/>
      </dsp:txXfrm>
    </dsp:sp>
    <dsp:sp modelId="{802FA8DB-34A1-4043-BFA3-65B5FB5D7752}">
      <dsp:nvSpPr>
        <dsp:cNvPr id="0" name=""/>
        <dsp:cNvSpPr/>
      </dsp:nvSpPr>
      <dsp:spPr>
        <a:xfrm>
          <a:off x="5316954" y="2002903"/>
          <a:ext cx="638536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38536" y="8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0259" y="1995399"/>
        <a:ext cx="31926" cy="31926"/>
      </dsp:txXfrm>
    </dsp:sp>
    <dsp:sp modelId="{F11ED2D3-71D0-4226-B871-3CC575B31C03}">
      <dsp:nvSpPr>
        <dsp:cNvPr id="0" name=""/>
        <dsp:cNvSpPr/>
      </dsp:nvSpPr>
      <dsp:spPr>
        <a:xfrm>
          <a:off x="5955491" y="1554538"/>
          <a:ext cx="913647" cy="91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Spark</a:t>
          </a:r>
        </a:p>
      </dsp:txBody>
      <dsp:txXfrm>
        <a:off x="6089292" y="1688339"/>
        <a:ext cx="646045" cy="646045"/>
      </dsp:txXfrm>
    </dsp:sp>
    <dsp:sp modelId="{B27729EA-AF81-4DDA-8F6B-0EDF9C55E121}">
      <dsp:nvSpPr>
        <dsp:cNvPr id="0" name=""/>
        <dsp:cNvSpPr/>
      </dsp:nvSpPr>
      <dsp:spPr>
        <a:xfrm rot="2700000">
          <a:off x="5089642" y="2551682"/>
          <a:ext cx="638536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38536" y="8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2947" y="2544179"/>
        <a:ext cx="31926" cy="31926"/>
      </dsp:txXfrm>
    </dsp:sp>
    <dsp:sp modelId="{42FC2DFD-9185-4FA5-826E-BF33A5EC47F8}">
      <dsp:nvSpPr>
        <dsp:cNvPr id="0" name=""/>
        <dsp:cNvSpPr/>
      </dsp:nvSpPr>
      <dsp:spPr>
        <a:xfrm>
          <a:off x="5500867" y="2652098"/>
          <a:ext cx="913647" cy="91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SQL Server</a:t>
          </a:r>
        </a:p>
      </dsp:txBody>
      <dsp:txXfrm>
        <a:off x="5634668" y="2785899"/>
        <a:ext cx="646045" cy="646045"/>
      </dsp:txXfrm>
    </dsp:sp>
    <dsp:sp modelId="{4A0384EB-3354-41AA-8052-403DF03D00E8}">
      <dsp:nvSpPr>
        <dsp:cNvPr id="0" name=""/>
        <dsp:cNvSpPr/>
      </dsp:nvSpPr>
      <dsp:spPr>
        <a:xfrm rot="5400000">
          <a:off x="4540862" y="2778995"/>
          <a:ext cx="638536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38536" y="8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4167" y="2771491"/>
        <a:ext cx="31926" cy="31926"/>
      </dsp:txXfrm>
    </dsp:sp>
    <dsp:sp modelId="{74A01190-11A3-40DB-A578-0C5FC8415DD9}">
      <dsp:nvSpPr>
        <dsp:cNvPr id="0" name=""/>
        <dsp:cNvSpPr/>
      </dsp:nvSpPr>
      <dsp:spPr>
        <a:xfrm>
          <a:off x="4403307" y="3106722"/>
          <a:ext cx="913647" cy="91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Andi</a:t>
          </a:r>
        </a:p>
      </dsp:txBody>
      <dsp:txXfrm>
        <a:off x="4537108" y="3240523"/>
        <a:ext cx="646045" cy="646045"/>
      </dsp:txXfrm>
    </dsp:sp>
    <dsp:sp modelId="{F0A40763-5098-4458-8E2E-5669FF028513}">
      <dsp:nvSpPr>
        <dsp:cNvPr id="0" name=""/>
        <dsp:cNvSpPr/>
      </dsp:nvSpPr>
      <dsp:spPr>
        <a:xfrm rot="8100000">
          <a:off x="3992082" y="2551682"/>
          <a:ext cx="638536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38536" y="8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295387" y="2544179"/>
        <a:ext cx="31926" cy="31926"/>
      </dsp:txXfrm>
    </dsp:sp>
    <dsp:sp modelId="{E9E8D657-4125-4F8E-850D-997FFDC7A25B}">
      <dsp:nvSpPr>
        <dsp:cNvPr id="0" name=""/>
        <dsp:cNvSpPr/>
      </dsp:nvSpPr>
      <dsp:spPr>
        <a:xfrm>
          <a:off x="3305747" y="2652098"/>
          <a:ext cx="913647" cy="91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Key Vault</a:t>
          </a:r>
        </a:p>
      </dsp:txBody>
      <dsp:txXfrm>
        <a:off x="3439548" y="2785899"/>
        <a:ext cx="646045" cy="646045"/>
      </dsp:txXfrm>
    </dsp:sp>
    <dsp:sp modelId="{99FDCB16-742C-403B-A4D0-49ED59E1DD72}">
      <dsp:nvSpPr>
        <dsp:cNvPr id="0" name=""/>
        <dsp:cNvSpPr/>
      </dsp:nvSpPr>
      <dsp:spPr>
        <a:xfrm rot="10800000">
          <a:off x="3764770" y="2002903"/>
          <a:ext cx="638536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38536" y="8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068075" y="1995399"/>
        <a:ext cx="31926" cy="31926"/>
      </dsp:txXfrm>
    </dsp:sp>
    <dsp:sp modelId="{3B360316-32A9-47E8-9F9C-766997A5C6F3}">
      <dsp:nvSpPr>
        <dsp:cNvPr id="0" name=""/>
        <dsp:cNvSpPr/>
      </dsp:nvSpPr>
      <dsp:spPr>
        <a:xfrm>
          <a:off x="2851123" y="1554538"/>
          <a:ext cx="913647" cy="91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Zen Desk</a:t>
          </a:r>
        </a:p>
      </dsp:txBody>
      <dsp:txXfrm>
        <a:off x="2984924" y="1688339"/>
        <a:ext cx="646045" cy="646045"/>
      </dsp:txXfrm>
    </dsp:sp>
    <dsp:sp modelId="{49D41DE3-F5E8-40E2-ABB9-2F1955C30728}">
      <dsp:nvSpPr>
        <dsp:cNvPr id="0" name=""/>
        <dsp:cNvSpPr/>
      </dsp:nvSpPr>
      <dsp:spPr>
        <a:xfrm rot="13500000">
          <a:off x="3992082" y="1454123"/>
          <a:ext cx="638536" cy="16918"/>
        </a:xfrm>
        <a:custGeom>
          <a:avLst/>
          <a:gdLst/>
          <a:ahLst/>
          <a:cxnLst/>
          <a:rect l="0" t="0" r="0" b="0"/>
          <a:pathLst>
            <a:path>
              <a:moveTo>
                <a:pt x="0" y="8459"/>
              </a:moveTo>
              <a:lnTo>
                <a:pt x="638536" y="845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295387" y="1446619"/>
        <a:ext cx="31926" cy="31926"/>
      </dsp:txXfrm>
    </dsp:sp>
    <dsp:sp modelId="{5A59795C-6673-45CA-A54A-6EF7B14E67FA}">
      <dsp:nvSpPr>
        <dsp:cNvPr id="0" name=""/>
        <dsp:cNvSpPr/>
      </dsp:nvSpPr>
      <dsp:spPr>
        <a:xfrm>
          <a:off x="3305747" y="456978"/>
          <a:ext cx="913647" cy="91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Search</a:t>
          </a:r>
        </a:p>
      </dsp:txBody>
      <dsp:txXfrm>
        <a:off x="3439548" y="590779"/>
        <a:ext cx="646045" cy="646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0A73-2295-4CF4-BBB0-41DA7EE4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FDDB3-E375-42C4-AAED-4D9516EA4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Marshall Markham</a:t>
            </a:r>
          </a:p>
        </p:txBody>
      </p:sp>
    </p:spTree>
    <p:extLst>
      <p:ext uri="{BB962C8B-B14F-4D97-AF65-F5344CB8AC3E}">
        <p14:creationId xmlns:p14="http://schemas.microsoft.com/office/powerpoint/2010/main" val="400029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10E3-BCEE-476D-9A2D-6CC81AA4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3155-29C6-4C35-9CD1-DA0790CF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https://tx11012.prod.cmpny.net/webhdsf/v2/streaming/locations/shapes/0000-abc-123.csv?op=OPEN&amp;buffersize=67108864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Scheme: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Host: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tx11012.prod.cmpny.net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Path: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webhdsf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/v2/streaming/locations/shapes/0000-abc-123.csv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Query: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OPEN&amp;buffersize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=67108864</a:t>
            </a:r>
          </a:p>
        </p:txBody>
      </p:sp>
    </p:spTree>
    <p:extLst>
      <p:ext uri="{BB962C8B-B14F-4D97-AF65-F5344CB8AC3E}">
        <p14:creationId xmlns:p14="http://schemas.microsoft.com/office/powerpoint/2010/main" val="251272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5F71-C5C5-4051-A89F-8CFEBD11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25AA-D88D-4B77-967B-295F69D6F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Best understood as remote CRUD operations on a database</a:t>
            </a:r>
          </a:p>
          <a:p>
            <a:pPr marL="0" indent="0">
              <a:buNone/>
            </a:pPr>
            <a:r>
              <a:rPr lang="en-US" dirty="0"/>
              <a:t>Usually we use GET and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GET : 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POST : 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PUT : create/update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DELETE : delete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PATCH : partial create/update (rare)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OPTIONS: metadata about the API</a:t>
            </a:r>
          </a:p>
        </p:txBody>
      </p:sp>
    </p:spTree>
    <p:extLst>
      <p:ext uri="{BB962C8B-B14F-4D97-AF65-F5344CB8AC3E}">
        <p14:creationId xmlns:p14="http://schemas.microsoft.com/office/powerpoint/2010/main" val="391054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C80D-03C8-4459-8CAE-A6F38B4A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F1AE-3EDD-4280-8AB6-25B38AAF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Usage is subtler the “read” vs “create”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Both requests: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Send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Result in a response which contains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GET sends data in the URL query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Insecure for sending sensitive information (especially over HTTP)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Limited in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Response body is not limited in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POST sends data in request body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Unlimited request body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More complex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Response body is not limited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 is used for requests for authentication or depending on complex/lengthy data passing</a:t>
            </a:r>
          </a:p>
        </p:txBody>
      </p:sp>
    </p:spTree>
    <p:extLst>
      <p:ext uri="{BB962C8B-B14F-4D97-AF65-F5344CB8AC3E}">
        <p14:creationId xmlns:p14="http://schemas.microsoft.com/office/powerpoint/2010/main" val="253640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278C-47BC-4D80-B585-367077DC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D7EA-2B61-4694-9775-C1A2D1820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68244"/>
            <a:ext cx="972007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common authentication patterns: Basic and OAuth 2.0</a:t>
            </a:r>
          </a:p>
          <a:p>
            <a:pPr marL="0" indent="0">
              <a:buNone/>
            </a:pPr>
            <a:r>
              <a:rPr lang="en-US" b="1" dirty="0"/>
              <a:t>Basic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Provide password every time</a:t>
            </a:r>
          </a:p>
          <a:p>
            <a:pPr marL="0" indent="0">
              <a:buNone/>
            </a:pPr>
            <a:r>
              <a:rPr lang="en-US" b="1" dirty="0"/>
              <a:t>OAuth 2.0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Authenticate with password and receive a </a:t>
            </a:r>
            <a:r>
              <a:rPr lang="en-US" b="1" dirty="0"/>
              <a:t>bearer token</a:t>
            </a:r>
            <a:r>
              <a:rPr lang="en-US" dirty="0"/>
              <a:t> from an authentication 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bearer token to authenticate to the service host to access API</a:t>
            </a:r>
          </a:p>
        </p:txBody>
      </p:sp>
    </p:spTree>
    <p:extLst>
      <p:ext uri="{BB962C8B-B14F-4D97-AF65-F5344CB8AC3E}">
        <p14:creationId xmlns:p14="http://schemas.microsoft.com/office/powerpoint/2010/main" val="206045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9C10-5E40-499A-8A5C-AE25C54C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  <a:r>
              <a:rPr lang="en-US" dirty="0"/>
              <a:t> (java script object 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32E1-948E-4125-A463-280FA806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is a common data format for network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basic data types, arrays, and key value lookup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Hierarchical</a:t>
            </a:r>
            <a:r>
              <a:rPr lang="en-US"/>
              <a:t>/Recursive; </a:t>
            </a:r>
            <a:r>
              <a:rPr lang="en-US" dirty="0"/>
              <a:t>JSON can contain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 “City”: “St. Louis”, “State”: “MO”}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{“Location”: {“City”: “St. Louis”, “State”: “MO”}, “Date”: “2019-01-07”}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{“</a:t>
            </a:r>
            <a:r>
              <a:rPr lang="en-US" dirty="0" err="1"/>
              <a:t>RequestDates</a:t>
            </a:r>
            <a:r>
              <a:rPr lang="en-US" dirty="0"/>
              <a:t>”: [“2019-01-01”, “2019-02-01”, “2019-03-01”], “</a:t>
            </a:r>
            <a:r>
              <a:rPr lang="en-US" dirty="0" err="1"/>
              <a:t>RequestType</a:t>
            </a:r>
            <a:r>
              <a:rPr lang="en-US" dirty="0"/>
              <a:t>”: “Access”}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{“Type”: “Chair”, “</a:t>
            </a:r>
            <a:r>
              <a:rPr lang="en-US" dirty="0" err="1"/>
              <a:t>QtyType</a:t>
            </a:r>
            <a:r>
              <a:rPr lang="en-US" dirty="0"/>
              <a:t>”: “Each”, “Qty”: 4}</a:t>
            </a:r>
          </a:p>
        </p:txBody>
      </p:sp>
    </p:spTree>
    <p:extLst>
      <p:ext uri="{BB962C8B-B14F-4D97-AF65-F5344CB8AC3E}">
        <p14:creationId xmlns:p14="http://schemas.microsoft.com/office/powerpoint/2010/main" val="253059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ED2D-1957-41B7-9EE9-B0D6843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A403-E64A-4054-9EEE-A2525E64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Federal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U. S. Census Bureau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Of special interest here are GIS services for Geocoding and Reverse Geocoding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Google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Twitter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</a:t>
            </a:r>
            <a:r>
              <a:rPr lang="en-US"/>
              <a:t>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7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F623-6A61-487C-852F-0B719359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F05D-FFA8-48AD-B2B7-D09D1B3C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quick survey about the class’s composition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Degree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Year of school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Operating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software engineering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Jobs and internships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Years programming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Relational Databases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Hadoop/Amazon S3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Python,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10839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251F-B0EB-45AA-A397-6A1E6E9B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F447-A1BA-4F83-847F-FC0E8849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Engineer at Precision Lender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Scientist and Business Analyst at </a:t>
            </a:r>
            <a:r>
              <a:rPr lang="en-US" dirty="0" err="1"/>
              <a:t>MaxPoint</a:t>
            </a:r>
            <a:r>
              <a:rPr lang="en-US" dirty="0"/>
              <a:t>/</a:t>
            </a:r>
            <a:r>
              <a:rPr lang="en-US" dirty="0" err="1"/>
              <a:t>Valassis</a:t>
            </a:r>
            <a:r>
              <a:rPr lang="en-US" dirty="0"/>
              <a:t> Digital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Master’s Degree in Mathematical Statistics from NCSU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10 years service in the Army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Father and soccer fan</a:t>
            </a:r>
          </a:p>
        </p:txBody>
      </p:sp>
    </p:spTree>
    <p:extLst>
      <p:ext uri="{BB962C8B-B14F-4D97-AF65-F5344CB8AC3E}">
        <p14:creationId xmlns:p14="http://schemas.microsoft.com/office/powerpoint/2010/main" val="339431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2153-D02C-43B6-85E7-FE84AFD1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Lender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9460-FA37-44CF-B7B4-2468AC48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Located in Cary, NC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Software for the Finance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Banking Intelligence</a:t>
            </a:r>
          </a:p>
        </p:txBody>
      </p:sp>
    </p:spTree>
    <p:extLst>
      <p:ext uri="{BB962C8B-B14F-4D97-AF65-F5344CB8AC3E}">
        <p14:creationId xmlns:p14="http://schemas.microsoft.com/office/powerpoint/2010/main" val="126905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CED-B5D8-471D-ADEC-2ADB2E4F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lender – Fly 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F950-31AD-4579-B03D-49882C2D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analytics practical for commercial banks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Financial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PrecisionLender</a:t>
            </a:r>
            <a:r>
              <a:rPr lang="en-US" dirty="0"/>
              <a:t> pricing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3024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7FF5-CCB3-4BDF-8127-EC4A10BC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lender – l3 (the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1D16-F77C-4690-BEAA-DDB856DF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Presenting financial data to the Bank’s analytics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is both internal and external to the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Presented through a Hive style directory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CSV, </a:t>
            </a:r>
            <a:r>
              <a:rPr lang="en-US" dirty="0" err="1"/>
              <a:t>Multijson</a:t>
            </a:r>
            <a:r>
              <a:rPr lang="en-US" dirty="0"/>
              <a:t>, Parquet, and Avro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schema must resolve across time series</a:t>
            </a:r>
          </a:p>
        </p:txBody>
      </p:sp>
    </p:spTree>
    <p:extLst>
      <p:ext uri="{BB962C8B-B14F-4D97-AF65-F5344CB8AC3E}">
        <p14:creationId xmlns:p14="http://schemas.microsoft.com/office/powerpoint/2010/main" val="275755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03A1-EA28-4386-A62C-5A20A9F3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Lender – l3 (the stack)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BD5439-EECC-4040-9C45-1DAC944C5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15386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62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5A83-BB84-45D2-A8FD-A614F7F3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A54A-6EE8-4F42-97A6-A72C2833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Microsoft Azure hosted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Entirely connected through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Various connection interactions differ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Valuable to know: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URL 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HTTP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Authentication patterns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84694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42D9-C592-4EBF-8CE6-B9CC4576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23DC-669F-4B8F-B378-E9AD1914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{SCHEME}://{HOST}[:{PORT}]{PATH}[?{QUERY}]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Scheme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HTTP, HTTPS, HDFS, S3, ADLS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Host[:Port]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Which computer and communication channel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Information hierarchy within the host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Parameter passing allows us to treat our requests as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618753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1125</TotalTime>
  <Words>696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Network Communication</vt:lpstr>
      <vt:lpstr>About you</vt:lpstr>
      <vt:lpstr>About Me</vt:lpstr>
      <vt:lpstr>Precision Lender </vt:lpstr>
      <vt:lpstr>Precision lender – Fly wheel</vt:lpstr>
      <vt:lpstr>Precision lender – l3 (the data)</vt:lpstr>
      <vt:lpstr>Precision Lender – l3 (the stack)</vt:lpstr>
      <vt:lpstr>Connecting the stack</vt:lpstr>
      <vt:lpstr>URL Construction</vt:lpstr>
      <vt:lpstr>Example</vt:lpstr>
      <vt:lpstr>HTTP verbs</vt:lpstr>
      <vt:lpstr>GET vs post</vt:lpstr>
      <vt:lpstr>Authentication patterns</vt:lpstr>
      <vt:lpstr>JsoN (java script object notation)</vt:lpstr>
      <vt:lpstr>Free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Communication</dc:title>
  <dc:creator>Marshall Markham</dc:creator>
  <cp:lastModifiedBy>Super Mario</cp:lastModifiedBy>
  <cp:revision>29</cp:revision>
  <dcterms:created xsi:type="dcterms:W3CDTF">2019-04-14T14:35:14Z</dcterms:created>
  <dcterms:modified xsi:type="dcterms:W3CDTF">2019-04-17T03:01:33Z</dcterms:modified>
</cp:coreProperties>
</file>