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8" r:id="rId17"/>
    <p:sldId id="346" r:id="rId18"/>
    <p:sldId id="347" r:id="rId19"/>
    <p:sldId id="342" r:id="rId20"/>
    <p:sldId id="343" r:id="rId21"/>
    <p:sldId id="348" r:id="rId22"/>
    <p:sldId id="344" r:id="rId23"/>
    <p:sldId id="345" r:id="rId24"/>
    <p:sldId id="350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69" y="643467"/>
            <a:ext cx="5279671" cy="6167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from 9/13/2013 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or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81400" y="4114800"/>
            <a:ext cx="548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774696" y="5164481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774696" y="5690534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52306" y="2248562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!(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&gt;120 |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&gt;120)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552306" y="2785984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 &lt;= 120,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552306" y="4641291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 &amp;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552306" y="4114800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4648200" y="19050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4648200" y="37338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4645859" y="5562017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</a:t>
            </a:r>
            <a:r>
              <a:rPr lang="en-US" sz="2000" dirty="0" err="1">
                <a:solidFill>
                  <a:schemeClr val="bg1"/>
                </a:solidFill>
              </a:rPr>
              <a:t>na.omit</a:t>
            </a:r>
            <a:r>
              <a:rPr lang="en-US" sz="20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501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Raw Flight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Sorted by Day, Month, Year (Time)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05000"/>
            <a:ext cx="5446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085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207" y="1212345"/>
            <a:ext cx="5512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207" y="3382443"/>
            <a:ext cx="5512138" cy="195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19821"/>
            <a:ext cx="2635375" cy="217892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83" y="3382392"/>
            <a:ext cx="2566731" cy="16637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389502"/>
            <a:ext cx="2555263" cy="16701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59224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969683"/>
            <a:ext cx="5486400" cy="1580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Year, Month, and Day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97" y="1845617"/>
            <a:ext cx="5459403" cy="7997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186" y="3733274"/>
            <a:ext cx="511658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313" y="5486399"/>
            <a:ext cx="4255461" cy="130181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Their Data       Your Data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4DE9A2-3851-4C77-9643-13134D7A0E2D}"/>
              </a:ext>
            </a:extLst>
          </p:cNvPr>
          <p:cNvSpPr/>
          <p:nvPr/>
        </p:nvSpPr>
        <p:spPr>
          <a:xfrm>
            <a:off x="6549189" y="1493921"/>
            <a:ext cx="457200" cy="2286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040" y="1121174"/>
            <a:ext cx="5080871" cy="16982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69" y="3321123"/>
            <a:ext cx="4430497" cy="3466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83" y="1905000"/>
            <a:ext cx="5486400" cy="6510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028" y="3402931"/>
            <a:ext cx="5486401" cy="6426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785391"/>
            <a:ext cx="5486400" cy="101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000" y="1897325"/>
            <a:ext cx="5457699" cy="627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004" y="3352800"/>
            <a:ext cx="5457693" cy="2438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2" y="1149066"/>
            <a:ext cx="3447177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767114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199" y="3991001"/>
            <a:ext cx="116869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lvl="1"/>
            <a:endParaRPr lang="en-US" sz="1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56846" y="643467"/>
            <a:ext cx="1050471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First, Specify the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Next,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a New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339335"/>
            <a:ext cx="5478381" cy="2828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56457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448175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B971-5B1C-48B6-A1BD-49B0455B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17" y="2895600"/>
            <a:ext cx="2981325" cy="35744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616</Words>
  <Application>Microsoft Office PowerPoint</Application>
  <PresentationFormat>On-screen Show (4:3)</PresentationFormat>
  <Paragraphs>238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1_Office Theme</vt:lpstr>
      <vt:lpstr>Data Transformation I</vt:lpstr>
      <vt:lpstr>Introduction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121</cp:revision>
  <dcterms:created xsi:type="dcterms:W3CDTF">2018-08-19T01:44:24Z</dcterms:created>
  <dcterms:modified xsi:type="dcterms:W3CDTF">2019-08-29T16:53:41Z</dcterms:modified>
</cp:coreProperties>
</file>