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24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Used to Create New Variables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Creative New Metrics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Modify Units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Transform Variables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Unique Identifiers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Numeric to Categorical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Categorical to Numeric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Reduced Dataset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A972-5BEE-4CBE-A4B1-5A93B19F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27" y="3989778"/>
            <a:ext cx="5375673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103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 of mutate()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 of transmute()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93B6-26B6-4851-87E6-2A6F8F80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020937"/>
            <a:ext cx="5504492" cy="22274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D510-9888-43FF-8A9D-D294396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126735"/>
            <a:ext cx="5504492" cy="22405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95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/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Plethora of Examples</a:t>
                </a: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Basic and Modular Arithmetic</a:t>
                </a: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517=100∗5+17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      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=100∗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517 %/% 100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+(517 %% 100)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blipFill>
                <a:blip r:embed="rId4"/>
                <a:stretch>
                  <a:fillRect l="-1637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561E64-0DEE-4EBA-AE05-4CBDA3BD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453469"/>
            <a:ext cx="3429001" cy="19692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CF132-F32D-4103-856F-6B468970D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4058955"/>
            <a:ext cx="4343401" cy="2713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30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Nonlinear Transformation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5074-291B-4A21-9819-051FEB29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61821"/>
            <a:ext cx="3220906" cy="28815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8D74B-9960-4FC9-8D50-EB2F3B5D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171" y="3810000"/>
            <a:ext cx="3128626" cy="29559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13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Offsets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5C65F-72B9-4BCD-A370-333B6677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05" y="1474464"/>
            <a:ext cx="5004941" cy="31800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E14F0-569B-4878-A82A-AD9EBB77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5" y="4800600"/>
            <a:ext cx="3210148" cy="19743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5770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Cumulative and Rolling Aggregates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6511D-B8D8-4148-A62A-D0777C9A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103" y="1883688"/>
            <a:ext cx="4750793" cy="30054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0631B-81F7-436E-B055-8AFE188DC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102" y="5029200"/>
            <a:ext cx="2839897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326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Ranking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0ADC-55AF-4022-AC5A-3E089A2E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61043"/>
            <a:ext cx="3634718" cy="5346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27CE3-315C-4663-9593-D1B7AE58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74" y="3364887"/>
            <a:ext cx="2893926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Tutorial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Piping %&gt;%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 of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	Google -&gt; Friend -&gt;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103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1_Office Theme</vt:lpstr>
      <vt:lpstr>Data Transformation II</vt:lpstr>
      <vt:lpstr>mutate()</vt:lpstr>
      <vt:lpstr>mutate()</vt:lpstr>
      <vt:lpstr>mutate()</vt:lpstr>
      <vt:lpstr>mutate()</vt:lpstr>
      <vt:lpstr>mutate()</vt:lpstr>
      <vt:lpstr>mutate()</vt:lpstr>
      <vt:lpstr>mutate()</vt:lpstr>
      <vt:lpstr>Information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113</cp:revision>
  <dcterms:created xsi:type="dcterms:W3CDTF">2018-08-19T01:44:24Z</dcterms:created>
  <dcterms:modified xsi:type="dcterms:W3CDTF">2019-09-04T16:05:39Z</dcterms:modified>
</cp:coreProperties>
</file>