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95886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Builds Off Tutorial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03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knitr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266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145</cp:revision>
  <dcterms:created xsi:type="dcterms:W3CDTF">2018-08-19T01:44:24Z</dcterms:created>
  <dcterms:modified xsi:type="dcterms:W3CDTF">2019-01-23T01:43:26Z</dcterms:modified>
</cp:coreProperties>
</file>