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5" r:id="rId4"/>
    <p:sldId id="330" r:id="rId5"/>
    <p:sldId id="331" r:id="rId6"/>
    <p:sldId id="332" r:id="rId7"/>
    <p:sldId id="335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Tidyverse</a:t>
            </a:r>
            <a:endParaRPr lang="en-US" sz="24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Rmarkdown</a:t>
            </a: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Making Visually Stunning Pictures that Change Lives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4649" y="1022242"/>
            <a:ext cx="3306752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72" y="3731442"/>
            <a:ext cx="5194105" cy="30265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9001079" flipV="1">
            <a:off x="4029852" y="3647303"/>
            <a:ext cx="1304197" cy="66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7593-C01F-44AF-AC37-7378682F1DF9}"/>
              </a:ext>
            </a:extLst>
          </p:cNvPr>
          <p:cNvSpPr txBox="1"/>
          <p:nvPr/>
        </p:nvSpPr>
        <p:spPr>
          <a:xfrm>
            <a:off x="5195278" y="3160123"/>
            <a:ext cx="36575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 Install and Search on CRAN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495800" y="1524000"/>
            <a:ext cx="2514600" cy="40011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library(“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96" y="2702983"/>
            <a:ext cx="5452304" cy="3511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96" y="1905000"/>
            <a:ext cx="5355932" cy="435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3"/>
              </a:rPr>
              <a:t>Link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Called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The </a:t>
            </a:r>
            <a:r>
              <a:rPr lang="en-US" sz="2400" dirty="0" err="1">
                <a:solidFill>
                  <a:srgbClr val="404040"/>
                </a:solidFill>
              </a:rPr>
              <a:t>Geom</a:t>
            </a:r>
            <a:r>
              <a:rPr lang="en-US" sz="2400" dirty="0">
                <a:solidFill>
                  <a:srgbClr val="404040"/>
                </a:solidFill>
              </a:rPr>
              <a:t> you choose Must Comply with the Type of Variables You are Analyzing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61970-6F81-4FE5-AE2D-7B8AFF403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7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17145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3632496" y="2057400"/>
            <a:ext cx="5359103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ggplot</a:t>
            </a:r>
            <a:r>
              <a:rPr lang="en-US" sz="2000" dirty="0">
                <a:solidFill>
                  <a:schemeClr val="bg1"/>
                </a:solidFill>
              </a:rPr>
              <a:t>(data=_____) +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geom_TYPE</a:t>
            </a:r>
            <a:r>
              <a:rPr lang="en-US" sz="2000" dirty="0">
                <a:solidFill>
                  <a:schemeClr val="bg1"/>
                </a:solidFill>
              </a:rPr>
              <a:t>(mapping=</a:t>
            </a:r>
            <a:r>
              <a:rPr lang="en-US" sz="2000" dirty="0" err="1">
                <a:solidFill>
                  <a:schemeClr val="bg1"/>
                </a:solidFill>
              </a:rPr>
              <a:t>aes</a:t>
            </a:r>
            <a:r>
              <a:rPr lang="en-US" sz="2000" dirty="0">
                <a:solidFill>
                  <a:schemeClr val="bg1"/>
                </a:solidFill>
              </a:rPr>
              <a:t>(x=___,y=____, etc.))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E8C4E-7E4F-43A4-A9A6-308FFBECA2F7}"/>
              </a:ext>
            </a:extLst>
          </p:cNvPr>
          <p:cNvSpPr txBox="1"/>
          <p:nvPr/>
        </p:nvSpPr>
        <p:spPr>
          <a:xfrm>
            <a:off x="7086600" y="2916763"/>
            <a:ext cx="1752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Blanks from Variables 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B742-2F96-4711-90D4-18CBE0DE0243}"/>
              </a:ext>
            </a:extLst>
          </p:cNvPr>
          <p:cNvSpPr txBox="1"/>
          <p:nvPr/>
        </p:nvSpPr>
        <p:spPr>
          <a:xfrm>
            <a:off x="3632494" y="1261694"/>
            <a:ext cx="2133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 With Name of Data in 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8B894-09D4-4E5A-96AF-D4E821F0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Examples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D5388-C00A-4917-8C49-59A3C605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A2319F-CB58-42DB-898C-82F99D9621B5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52578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Locate Tutorial 1 on Course Website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Download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on Computer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to HTML format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View Graphs with 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42</cp:revision>
  <dcterms:created xsi:type="dcterms:W3CDTF">2018-08-19T01:44:24Z</dcterms:created>
  <dcterms:modified xsi:type="dcterms:W3CDTF">2019-06-24T14:24:07Z</dcterms:modified>
</cp:coreProperties>
</file>