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ppt/comments/comment2.xml" ContentType="application/vnd.openxmlformats-officedocument.presentationml.comments+xml"/>
  <Override PartName="/ppt/tags/tag5.xml" ContentType="application/vnd.openxmlformats-officedocument.presentationml.tags+xml"/>
  <Override PartName="/ppt/comments/comment3.xml" ContentType="application/vnd.openxmlformats-officedocument.presentationml.comments+xml"/>
  <Override PartName="/ppt/tags/tag6.xml" ContentType="application/vnd.openxmlformats-officedocument.presentationml.tags+xml"/>
  <Override PartName="/ppt/comments/comment4.xml" ContentType="application/vnd.openxmlformats-officedocument.presentationml.comments+xml"/>
  <Override PartName="/ppt/tags/tag7.xml" ContentType="application/vnd.openxmlformats-officedocument.presentationml.tags+xml"/>
  <Override PartName="/ppt/comments/comment5.xml" ContentType="application/vnd.openxmlformats-officedocument.presentationml.comment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6"/>
  </p:notesMasterIdLst>
  <p:handoutMasterIdLst>
    <p:handoutMasterId r:id="rId17"/>
  </p:handoutMasterIdLst>
  <p:sldIdLst>
    <p:sldId id="320" r:id="rId3"/>
    <p:sldId id="340" r:id="rId4"/>
    <p:sldId id="342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2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comments" Target="../comments/commen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Exploratory </a:t>
            </a:r>
            <a:br>
              <a:rPr lang="en-US" sz="6000" i="1" dirty="0">
                <a:ea typeface="+mj-ea"/>
                <a:cs typeface="+mj-cs"/>
              </a:rPr>
            </a:br>
            <a:r>
              <a:rPr lang="en-US" sz="6000" i="1" dirty="0">
                <a:ea typeface="+mj-ea"/>
                <a:cs typeface="+mj-cs"/>
              </a:rPr>
              <a:t>Data Analysis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Exponential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54702-040F-44FD-9A26-4DC32A0D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63" y="1219200"/>
            <a:ext cx="5491437" cy="33622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1765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Exponential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78734-F629-4B23-B501-5BD8B26E1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725" y="1110593"/>
            <a:ext cx="5466699" cy="51485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3183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Exponential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B0082-BD8C-485E-BB3A-AD1F33D66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789" y="1010299"/>
            <a:ext cx="5411082" cy="56629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3866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Remember the Process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Be the Process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30E8AD-8F76-43F6-9DA5-66E3A07E28BE}"/>
              </a:ext>
            </a:extLst>
          </p:cNvPr>
          <p:cNvSpPr/>
          <p:nvPr/>
        </p:nvSpPr>
        <p:spPr>
          <a:xfrm rot="5400000">
            <a:off x="6176101" y="3887888"/>
            <a:ext cx="297878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772A7-1D05-4306-8931-A8EDDE97EF1C}"/>
              </a:ext>
            </a:extLst>
          </p:cNvPr>
          <p:cNvSpPr/>
          <p:nvPr/>
        </p:nvSpPr>
        <p:spPr>
          <a:xfrm>
            <a:off x="6159727" y="2062147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2993A-DD69-4D89-B961-1E79B6B2D066}"/>
              </a:ext>
            </a:extLst>
          </p:cNvPr>
          <p:cNvSpPr txBox="1"/>
          <p:nvPr/>
        </p:nvSpPr>
        <p:spPr>
          <a:xfrm>
            <a:off x="5905941" y="1143000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DE778-2871-4CD6-A2F3-24F7D09262F5}"/>
              </a:ext>
            </a:extLst>
          </p:cNvPr>
          <p:cNvSpPr txBox="1"/>
          <p:nvPr/>
        </p:nvSpPr>
        <p:spPr>
          <a:xfrm>
            <a:off x="6744141" y="1839539"/>
            <a:ext cx="1790700" cy="830997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Summarize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A7C38-2DC0-4DA9-AF0A-97B393E48E37}"/>
              </a:ext>
            </a:extLst>
          </p:cNvPr>
          <p:cNvSpPr txBox="1"/>
          <p:nvPr/>
        </p:nvSpPr>
        <p:spPr>
          <a:xfrm>
            <a:off x="4115241" y="1838432"/>
            <a:ext cx="1790700" cy="832104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8534295-256D-4E22-87AD-09F57304AADB}"/>
              </a:ext>
            </a:extLst>
          </p:cNvPr>
          <p:cNvSpPr/>
          <p:nvPr/>
        </p:nvSpPr>
        <p:spPr>
          <a:xfrm rot="16200000" flipH="1">
            <a:off x="5169106" y="1120067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FC01B8-E5FF-44C4-BAA1-386B2373D5D8}"/>
              </a:ext>
            </a:extLst>
          </p:cNvPr>
          <p:cNvSpPr/>
          <p:nvPr/>
        </p:nvSpPr>
        <p:spPr>
          <a:xfrm rot="10800000">
            <a:off x="5982141" y="2062144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3949D8AA-764D-42A2-ACF7-E39CAD2E7A84}"/>
              </a:ext>
            </a:extLst>
          </p:cNvPr>
          <p:cNvSpPr/>
          <p:nvPr/>
        </p:nvSpPr>
        <p:spPr>
          <a:xfrm rot="5400000">
            <a:off x="7112336" y="1099697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1A448E-894D-4B7E-B4D5-73C1DF144736}"/>
              </a:ext>
            </a:extLst>
          </p:cNvPr>
          <p:cNvSpPr/>
          <p:nvPr/>
        </p:nvSpPr>
        <p:spPr>
          <a:xfrm rot="5400000">
            <a:off x="5831710" y="2574790"/>
            <a:ext cx="986660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A4343-3A50-4EF3-BE1D-E43A0F9192A7}"/>
              </a:ext>
            </a:extLst>
          </p:cNvPr>
          <p:cNvSpPr txBox="1"/>
          <p:nvPr/>
        </p:nvSpPr>
        <p:spPr>
          <a:xfrm>
            <a:off x="5786061" y="3386741"/>
            <a:ext cx="1077961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F86A32-10CA-4F7C-AE6C-D82C5AC822E6}"/>
              </a:ext>
            </a:extLst>
          </p:cNvPr>
          <p:cNvSpPr txBox="1"/>
          <p:nvPr/>
        </p:nvSpPr>
        <p:spPr>
          <a:xfrm>
            <a:off x="5900490" y="4353266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of Asking Questions and Exploring Those Questions Using Visualizations and Summaries is to Spot Patterns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Ask Yourself: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Is it Coincidence?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Strong is the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Variables May Be Confounding?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Subgroups Cause the Relationship to Change?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Can You Model the Pattern?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Purpose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105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“Be the change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404040"/>
                </a:solidFill>
              </a:rPr>
              <a:t>	that you want to 	see in the world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404040"/>
                </a:solidFill>
              </a:rPr>
              <a:t>	unless that 	change is 	statistically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404040"/>
                </a:solidFill>
              </a:rPr>
              <a:t>	insignificant.”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Mantra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3C750E-B97D-4A56-8AA5-3763FEA71D87}"/>
              </a:ext>
            </a:extLst>
          </p:cNvPr>
          <p:cNvSpPr txBox="1"/>
          <p:nvPr/>
        </p:nvSpPr>
        <p:spPr>
          <a:xfrm>
            <a:off x="5943600" y="6019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- </a:t>
            </a:r>
            <a:r>
              <a:rPr lang="en-US" i="1" dirty="0">
                <a:solidFill>
                  <a:srgbClr val="404040"/>
                </a:solidFill>
              </a:rPr>
              <a:t>Mahatma Mario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58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What is the relationship between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size of the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and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the price of the                              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1028" name="Picture 4" descr="Image result for diamond">
            <a:extLst>
              <a:ext uri="{FF2B5EF4-FFF2-40B4-BE49-F238E27FC236}">
                <a16:creationId xmlns:a16="http://schemas.microsoft.com/office/drawing/2014/main" id="{BD1DB048-61E9-44B3-9F6B-59F98CE8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80219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diamond">
            <a:extLst>
              <a:ext uri="{FF2B5EF4-FFF2-40B4-BE49-F238E27FC236}">
                <a16:creationId xmlns:a16="http://schemas.microsoft.com/office/drawing/2014/main" id="{63F80A21-5091-4E41-9DB9-44FD4329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80219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044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Visualize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1C709-67CE-49D1-904E-F861EC78F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23" y="2590800"/>
            <a:ext cx="5476826" cy="33149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D69D64-2C8D-482F-95DC-B8DD08F30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423" y="762000"/>
            <a:ext cx="5485502" cy="16192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9169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7F97F-1F61-491F-8564-FB9A6C5D43D4}"/>
              </a:ext>
            </a:extLst>
          </p:cNvPr>
          <p:cNvSpPr txBox="1"/>
          <p:nvPr/>
        </p:nvSpPr>
        <p:spPr>
          <a:xfrm>
            <a:off x="4129278" y="548634"/>
            <a:ext cx="50147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Refined Questions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Is the Observed Relationship Spurious?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Can I Represent the Relationship Using a Linear Model?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Should I Use an Exponential Model to Represent the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Another Variable Exist to Explain the Drastic Change in Spread?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61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Linear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6168D-A83C-4F8D-9303-B3280A471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670" y="1124634"/>
            <a:ext cx="5408940" cy="32949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066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47568-C936-4732-9D61-ACED2155C221}"/>
              </a:ext>
            </a:extLst>
          </p:cNvPr>
          <p:cNvSpPr txBox="1"/>
          <p:nvPr/>
        </p:nvSpPr>
        <p:spPr>
          <a:xfrm>
            <a:off x="4129278" y="548634"/>
            <a:ext cx="501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Linear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D5698-0273-4188-BD8C-4254CCBB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10" y="1031445"/>
            <a:ext cx="5435025" cy="52913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63026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156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1_Office Theme</vt:lpstr>
      <vt:lpstr>Exploratory  Data Analysis II</vt:lpstr>
      <vt:lpstr>EDA Defined</vt:lpstr>
      <vt:lpstr>EDA Purpose</vt:lpstr>
      <vt:lpstr>EDA Mantra</vt:lpstr>
      <vt:lpstr>Question</vt:lpstr>
      <vt:lpstr>Visualize Summarize</vt:lpstr>
      <vt:lpstr>Question</vt:lpstr>
      <vt:lpstr>Model</vt:lpstr>
      <vt:lpstr>Model</vt:lpstr>
      <vt:lpstr>Model</vt:lpstr>
      <vt:lpstr>Model</vt:lpstr>
      <vt:lpstr>Model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168</cp:revision>
  <dcterms:created xsi:type="dcterms:W3CDTF">2018-08-19T01:44:24Z</dcterms:created>
  <dcterms:modified xsi:type="dcterms:W3CDTF">2019-01-29T02:18:42Z</dcterms:modified>
</cp:coreProperties>
</file>