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Set Up Meeting in Office Hours Prior to October 5 at 5PM (5 Minute Block)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On Time With 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Have Data Ready to Show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As a Group Propose 4 Additional Questions You Want to Explore for Statistical Significance Based on What You Found in Pursuit of Answering Initial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Should be Edited, Proofread, and Submitted in HTML via Sakai by Due Date.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5-Minute Presentation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 Dataset That is Interesting With Many Variables (&gt;10)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 Will Rank Every Member of Your Group on a 1-4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(or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</a:t>
            </a:r>
            <a:r>
              <a:rPr lang="en-US">
                <a:solidFill>
                  <a:srgbClr val="404040"/>
                </a:solidFill>
              </a:rPr>
              <a:t>Analysis  (20 </a:t>
            </a:r>
            <a:r>
              <a:rPr lang="en-US" dirty="0">
                <a:solidFill>
                  <a:srgbClr val="404040"/>
                </a:solidFill>
              </a:rPr>
              <a:t>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Partially Subjective: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Points of the Final Written Paper Based on Your Average Rank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</a:t>
            </a:r>
            <a:r>
              <a:rPr lang="en-US">
                <a:solidFill>
                  <a:srgbClr val="404040"/>
                </a:solidFill>
              </a:rPr>
              <a:t>Mario in </a:t>
            </a:r>
            <a:r>
              <a:rPr lang="en-US" dirty="0">
                <a:solidFill>
                  <a:srgbClr val="404040"/>
                </a:solidFill>
              </a:rPr>
              <a:t>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Briefly Discuss Any Interesting Results that Came Out of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the EDA and Final Written Paper Will 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Both Parts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946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193</cp:revision>
  <dcterms:created xsi:type="dcterms:W3CDTF">2018-08-19T01:44:24Z</dcterms:created>
  <dcterms:modified xsi:type="dcterms:W3CDTF">2020-02-03T19:10:45Z</dcterms:modified>
</cp:coreProperties>
</file>